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9" autoAdjust="0"/>
    <p:restoredTop sz="94660"/>
  </p:normalViewPr>
  <p:slideViewPr>
    <p:cSldViewPr snapToGrid="0">
      <p:cViewPr varScale="1">
        <p:scale>
          <a:sx n="92" d="100"/>
          <a:sy n="92" d="100"/>
        </p:scale>
        <p:origin x="10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F4836F-6EE5-41C4-B8E0-B2F58B8D4A24}"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35F668B-7188-43C9-93CE-216EB48990FB}">
      <dgm:prSet/>
      <dgm:spPr/>
      <dgm:t>
        <a:bodyPr/>
        <a:lstStyle/>
        <a:p>
          <a:pPr>
            <a:lnSpc>
              <a:spcPct val="100000"/>
            </a:lnSpc>
          </a:pPr>
          <a:r>
            <a:rPr lang="en-GB"/>
            <a:t>Datasets  filtering to select right dataset </a:t>
          </a:r>
          <a:endParaRPr lang="en-US"/>
        </a:p>
      </dgm:t>
    </dgm:pt>
    <dgm:pt modelId="{4B392E74-DDFB-4018-82F8-C27AAC56BF06}" type="parTrans" cxnId="{E78C5E35-082B-4260-A9D9-F9CF3A30C098}">
      <dgm:prSet/>
      <dgm:spPr/>
      <dgm:t>
        <a:bodyPr/>
        <a:lstStyle/>
        <a:p>
          <a:endParaRPr lang="en-US"/>
        </a:p>
      </dgm:t>
    </dgm:pt>
    <dgm:pt modelId="{8A6DD07A-36D7-4FB5-B13D-A910D6B29B97}" type="sibTrans" cxnId="{E78C5E35-082B-4260-A9D9-F9CF3A30C098}">
      <dgm:prSet/>
      <dgm:spPr/>
      <dgm:t>
        <a:bodyPr/>
        <a:lstStyle/>
        <a:p>
          <a:endParaRPr lang="en-US"/>
        </a:p>
      </dgm:t>
    </dgm:pt>
    <dgm:pt modelId="{ED2911F3-A9E8-4323-A380-E1B0198041DC}">
      <dgm:prSet/>
      <dgm:spPr/>
      <dgm:t>
        <a:bodyPr/>
        <a:lstStyle/>
        <a:p>
          <a:pPr>
            <a:lnSpc>
              <a:spcPct val="100000"/>
            </a:lnSpc>
          </a:pPr>
          <a:r>
            <a:rPr lang="en-GB"/>
            <a:t>Dataset cleaning</a:t>
          </a:r>
          <a:endParaRPr lang="en-US"/>
        </a:p>
      </dgm:t>
    </dgm:pt>
    <dgm:pt modelId="{8C96446D-CFE0-4D7C-ABB3-F3059FE59E73}" type="parTrans" cxnId="{55FAD070-76A3-45DF-8918-07AF904C479D}">
      <dgm:prSet/>
      <dgm:spPr/>
      <dgm:t>
        <a:bodyPr/>
        <a:lstStyle/>
        <a:p>
          <a:endParaRPr lang="en-US"/>
        </a:p>
      </dgm:t>
    </dgm:pt>
    <dgm:pt modelId="{E364127C-1F65-4D95-9622-160594DE0864}" type="sibTrans" cxnId="{55FAD070-76A3-45DF-8918-07AF904C479D}">
      <dgm:prSet/>
      <dgm:spPr/>
      <dgm:t>
        <a:bodyPr/>
        <a:lstStyle/>
        <a:p>
          <a:endParaRPr lang="en-US"/>
        </a:p>
      </dgm:t>
    </dgm:pt>
    <dgm:pt modelId="{E0437C82-C958-4315-9D53-6A110203A92B}">
      <dgm:prSet/>
      <dgm:spPr/>
      <dgm:t>
        <a:bodyPr/>
        <a:lstStyle/>
        <a:p>
          <a:pPr>
            <a:lnSpc>
              <a:spcPct val="100000"/>
            </a:lnSpc>
          </a:pPr>
          <a:r>
            <a:rPr lang="en-GB" dirty="0"/>
            <a:t>Dataset Transformation and data modeling </a:t>
          </a:r>
          <a:endParaRPr lang="en-US" dirty="0"/>
        </a:p>
      </dgm:t>
    </dgm:pt>
    <dgm:pt modelId="{1767A1D2-BB46-4928-A374-965E20B5001C}" type="parTrans" cxnId="{952CD0F7-E3ED-4EB6-BD88-194B0578AFF9}">
      <dgm:prSet/>
      <dgm:spPr/>
      <dgm:t>
        <a:bodyPr/>
        <a:lstStyle/>
        <a:p>
          <a:endParaRPr lang="en-US"/>
        </a:p>
      </dgm:t>
    </dgm:pt>
    <dgm:pt modelId="{9BAF7711-EB14-41FD-A9C4-D2FD2A254085}" type="sibTrans" cxnId="{952CD0F7-E3ED-4EB6-BD88-194B0578AFF9}">
      <dgm:prSet/>
      <dgm:spPr/>
      <dgm:t>
        <a:bodyPr/>
        <a:lstStyle/>
        <a:p>
          <a:endParaRPr lang="en-US"/>
        </a:p>
      </dgm:t>
    </dgm:pt>
    <dgm:pt modelId="{D2C83345-F8FC-4E58-9369-50CBF0489BFB}">
      <dgm:prSet/>
      <dgm:spPr/>
      <dgm:t>
        <a:bodyPr/>
        <a:lstStyle/>
        <a:p>
          <a:pPr>
            <a:lnSpc>
              <a:spcPct val="100000"/>
            </a:lnSpc>
          </a:pPr>
          <a:r>
            <a:rPr lang="en-GB"/>
            <a:t>Dataset Merging into single table</a:t>
          </a:r>
          <a:endParaRPr lang="en-US"/>
        </a:p>
      </dgm:t>
    </dgm:pt>
    <dgm:pt modelId="{CE1D00EF-1542-46B0-BF7F-B62FA5535AEB}" type="parTrans" cxnId="{7DD76EBB-F491-405D-B53A-CE8B6BD11682}">
      <dgm:prSet/>
      <dgm:spPr/>
      <dgm:t>
        <a:bodyPr/>
        <a:lstStyle/>
        <a:p>
          <a:endParaRPr lang="en-US"/>
        </a:p>
      </dgm:t>
    </dgm:pt>
    <dgm:pt modelId="{F0B7E0C8-6D03-4C26-9F3B-38B8E526EA8F}" type="sibTrans" cxnId="{7DD76EBB-F491-405D-B53A-CE8B6BD11682}">
      <dgm:prSet/>
      <dgm:spPr/>
      <dgm:t>
        <a:bodyPr/>
        <a:lstStyle/>
        <a:p>
          <a:endParaRPr lang="en-US"/>
        </a:p>
      </dgm:t>
    </dgm:pt>
    <dgm:pt modelId="{6832825C-543B-4A90-8F2D-22484A885EFA}">
      <dgm:prSet/>
      <dgm:spPr/>
      <dgm:t>
        <a:bodyPr/>
        <a:lstStyle/>
        <a:p>
          <a:pPr>
            <a:lnSpc>
              <a:spcPct val="100000"/>
            </a:lnSpc>
          </a:pPr>
          <a:r>
            <a:rPr lang="en-GB"/>
            <a:t>Analytics Report in Power BI Editor</a:t>
          </a:r>
          <a:endParaRPr lang="en-US"/>
        </a:p>
      </dgm:t>
    </dgm:pt>
    <dgm:pt modelId="{A742169E-8FE3-451B-91F1-8B452C3E31CE}" type="parTrans" cxnId="{501F8BE2-D0CB-4AE1-BD49-02844EE72AD2}">
      <dgm:prSet/>
      <dgm:spPr/>
      <dgm:t>
        <a:bodyPr/>
        <a:lstStyle/>
        <a:p>
          <a:endParaRPr lang="en-US"/>
        </a:p>
      </dgm:t>
    </dgm:pt>
    <dgm:pt modelId="{0E3F85FE-CBE4-4BDD-9D7A-760BFFB65127}" type="sibTrans" cxnId="{501F8BE2-D0CB-4AE1-BD49-02844EE72AD2}">
      <dgm:prSet/>
      <dgm:spPr/>
      <dgm:t>
        <a:bodyPr/>
        <a:lstStyle/>
        <a:p>
          <a:endParaRPr lang="en-US"/>
        </a:p>
      </dgm:t>
    </dgm:pt>
    <dgm:pt modelId="{3AA6A54E-22E4-44A2-A4E9-115745EA17FF}">
      <dgm:prSet/>
      <dgm:spPr/>
      <dgm:t>
        <a:bodyPr/>
        <a:lstStyle/>
        <a:p>
          <a:pPr>
            <a:lnSpc>
              <a:spcPct val="100000"/>
            </a:lnSpc>
          </a:pPr>
          <a:r>
            <a:rPr lang="en-GB"/>
            <a:t>Development of interactive Dasboards</a:t>
          </a:r>
          <a:endParaRPr lang="en-US"/>
        </a:p>
      </dgm:t>
    </dgm:pt>
    <dgm:pt modelId="{5AF6B745-851A-43A1-A715-BC5824FA4551}" type="parTrans" cxnId="{7748FE21-8290-4986-A1F9-1674BBE06C84}">
      <dgm:prSet/>
      <dgm:spPr/>
      <dgm:t>
        <a:bodyPr/>
        <a:lstStyle/>
        <a:p>
          <a:endParaRPr lang="en-US"/>
        </a:p>
      </dgm:t>
    </dgm:pt>
    <dgm:pt modelId="{504F9ADD-7871-4DFA-9494-526BCB7CC96A}" type="sibTrans" cxnId="{7748FE21-8290-4986-A1F9-1674BBE06C84}">
      <dgm:prSet/>
      <dgm:spPr/>
      <dgm:t>
        <a:bodyPr/>
        <a:lstStyle/>
        <a:p>
          <a:endParaRPr lang="en-US"/>
        </a:p>
      </dgm:t>
    </dgm:pt>
    <dgm:pt modelId="{5F539F2E-49BD-4A89-B867-8F53B975CCC7}" type="pres">
      <dgm:prSet presAssocID="{22F4836F-6EE5-41C4-B8E0-B2F58B8D4A24}" presName="root" presStyleCnt="0">
        <dgm:presLayoutVars>
          <dgm:dir/>
          <dgm:resizeHandles val="exact"/>
        </dgm:presLayoutVars>
      </dgm:prSet>
      <dgm:spPr/>
    </dgm:pt>
    <dgm:pt modelId="{7E7A1B44-E0B5-4873-B0B8-10529A67E489}" type="pres">
      <dgm:prSet presAssocID="{D35F668B-7188-43C9-93CE-216EB48990FB}" presName="compNode" presStyleCnt="0"/>
      <dgm:spPr/>
    </dgm:pt>
    <dgm:pt modelId="{1A0B3740-C572-4471-A73F-A088DFC34665}" type="pres">
      <dgm:prSet presAssocID="{D35F668B-7188-43C9-93CE-216EB48990FB}"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lter"/>
        </a:ext>
      </dgm:extLst>
    </dgm:pt>
    <dgm:pt modelId="{962E311E-055A-4B43-B7EE-93AC84F8CAD4}" type="pres">
      <dgm:prSet presAssocID="{D35F668B-7188-43C9-93CE-216EB48990FB}" presName="spaceRect" presStyleCnt="0"/>
      <dgm:spPr/>
    </dgm:pt>
    <dgm:pt modelId="{41A22A49-D112-4BF6-BD41-9AC8A58D39F0}" type="pres">
      <dgm:prSet presAssocID="{D35F668B-7188-43C9-93CE-216EB48990FB}" presName="textRect" presStyleLbl="revTx" presStyleIdx="0" presStyleCnt="6">
        <dgm:presLayoutVars>
          <dgm:chMax val="1"/>
          <dgm:chPref val="1"/>
        </dgm:presLayoutVars>
      </dgm:prSet>
      <dgm:spPr/>
    </dgm:pt>
    <dgm:pt modelId="{35024448-9D94-4493-9E59-1C3DFB33A727}" type="pres">
      <dgm:prSet presAssocID="{8A6DD07A-36D7-4FB5-B13D-A910D6B29B97}" presName="sibTrans" presStyleCnt="0"/>
      <dgm:spPr/>
    </dgm:pt>
    <dgm:pt modelId="{7C64E1C9-9EAF-4C57-8068-FC0386E31AC7}" type="pres">
      <dgm:prSet presAssocID="{ED2911F3-A9E8-4323-A380-E1B0198041DC}" presName="compNode" presStyleCnt="0"/>
      <dgm:spPr/>
    </dgm:pt>
    <dgm:pt modelId="{8BD3B3BA-B3D5-450A-A91B-2D9B76242B37}" type="pres">
      <dgm:prSet presAssocID="{ED2911F3-A9E8-4323-A380-E1B0198041DC}"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8A6BF7F9-DDAE-4E2A-9269-2035FA618878}" type="pres">
      <dgm:prSet presAssocID="{ED2911F3-A9E8-4323-A380-E1B0198041DC}" presName="spaceRect" presStyleCnt="0"/>
      <dgm:spPr/>
    </dgm:pt>
    <dgm:pt modelId="{4EDD7239-9CBE-4D58-A1F5-DB0BDF393443}" type="pres">
      <dgm:prSet presAssocID="{ED2911F3-A9E8-4323-A380-E1B0198041DC}" presName="textRect" presStyleLbl="revTx" presStyleIdx="1" presStyleCnt="6">
        <dgm:presLayoutVars>
          <dgm:chMax val="1"/>
          <dgm:chPref val="1"/>
        </dgm:presLayoutVars>
      </dgm:prSet>
      <dgm:spPr/>
    </dgm:pt>
    <dgm:pt modelId="{F934D78B-F820-4AF2-9261-1D21A785E053}" type="pres">
      <dgm:prSet presAssocID="{E364127C-1F65-4D95-9622-160594DE0864}" presName="sibTrans" presStyleCnt="0"/>
      <dgm:spPr/>
    </dgm:pt>
    <dgm:pt modelId="{2BC5A961-65E8-48B2-A4FC-21B0F224C9AA}" type="pres">
      <dgm:prSet presAssocID="{E0437C82-C958-4315-9D53-6A110203A92B}" presName="compNode" presStyleCnt="0"/>
      <dgm:spPr/>
    </dgm:pt>
    <dgm:pt modelId="{69D21518-ED12-4A0D-93C9-221C8A094833}" type="pres">
      <dgm:prSet presAssocID="{E0437C82-C958-4315-9D53-6A110203A92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6F9685CD-8883-4868-B6E8-BCE284172628}" type="pres">
      <dgm:prSet presAssocID="{E0437C82-C958-4315-9D53-6A110203A92B}" presName="spaceRect" presStyleCnt="0"/>
      <dgm:spPr/>
    </dgm:pt>
    <dgm:pt modelId="{8A397923-FF28-4620-AB14-2D5C0AF6B590}" type="pres">
      <dgm:prSet presAssocID="{E0437C82-C958-4315-9D53-6A110203A92B}" presName="textRect" presStyleLbl="revTx" presStyleIdx="2" presStyleCnt="6">
        <dgm:presLayoutVars>
          <dgm:chMax val="1"/>
          <dgm:chPref val="1"/>
        </dgm:presLayoutVars>
      </dgm:prSet>
      <dgm:spPr/>
    </dgm:pt>
    <dgm:pt modelId="{7EABD68B-DE54-4E5A-8401-3FB253448D6D}" type="pres">
      <dgm:prSet presAssocID="{9BAF7711-EB14-41FD-A9C4-D2FD2A254085}" presName="sibTrans" presStyleCnt="0"/>
      <dgm:spPr/>
    </dgm:pt>
    <dgm:pt modelId="{CBC5E1E9-4048-4DD3-8BB6-EEB25025B110}" type="pres">
      <dgm:prSet presAssocID="{D2C83345-F8FC-4E58-9369-50CBF0489BFB}" presName="compNode" presStyleCnt="0"/>
      <dgm:spPr/>
    </dgm:pt>
    <dgm:pt modelId="{0BAFAE72-340B-4554-B523-A8493D4F80C7}" type="pres">
      <dgm:prSet presAssocID="{D2C83345-F8FC-4E58-9369-50CBF0489BFB}"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ble"/>
        </a:ext>
      </dgm:extLst>
    </dgm:pt>
    <dgm:pt modelId="{4FBDCA32-D31E-407E-BE19-734B694280B9}" type="pres">
      <dgm:prSet presAssocID="{D2C83345-F8FC-4E58-9369-50CBF0489BFB}" presName="spaceRect" presStyleCnt="0"/>
      <dgm:spPr/>
    </dgm:pt>
    <dgm:pt modelId="{4BFE6333-C9AC-4782-89B5-4201598EA165}" type="pres">
      <dgm:prSet presAssocID="{D2C83345-F8FC-4E58-9369-50CBF0489BFB}" presName="textRect" presStyleLbl="revTx" presStyleIdx="3" presStyleCnt="6">
        <dgm:presLayoutVars>
          <dgm:chMax val="1"/>
          <dgm:chPref val="1"/>
        </dgm:presLayoutVars>
      </dgm:prSet>
      <dgm:spPr/>
    </dgm:pt>
    <dgm:pt modelId="{8F04FD53-C9D7-4736-A57D-DC9E122B5AEE}" type="pres">
      <dgm:prSet presAssocID="{F0B7E0C8-6D03-4C26-9F3B-38B8E526EA8F}" presName="sibTrans" presStyleCnt="0"/>
      <dgm:spPr/>
    </dgm:pt>
    <dgm:pt modelId="{FA531FBD-4C7A-47E8-8BB5-534E77B896C7}" type="pres">
      <dgm:prSet presAssocID="{6832825C-543B-4A90-8F2D-22484A885EFA}" presName="compNode" presStyleCnt="0"/>
      <dgm:spPr/>
    </dgm:pt>
    <dgm:pt modelId="{1FB12636-E8D5-43B8-8606-3A52D4188F9F}" type="pres">
      <dgm:prSet presAssocID="{6832825C-543B-4A90-8F2D-22484A885EFA}"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pward trend"/>
        </a:ext>
      </dgm:extLst>
    </dgm:pt>
    <dgm:pt modelId="{3F69FC3A-3609-47CB-9829-7F2328464908}" type="pres">
      <dgm:prSet presAssocID="{6832825C-543B-4A90-8F2D-22484A885EFA}" presName="spaceRect" presStyleCnt="0"/>
      <dgm:spPr/>
    </dgm:pt>
    <dgm:pt modelId="{DD2E9E79-D112-4371-8565-BA407556ABD2}" type="pres">
      <dgm:prSet presAssocID="{6832825C-543B-4A90-8F2D-22484A885EFA}" presName="textRect" presStyleLbl="revTx" presStyleIdx="4" presStyleCnt="6">
        <dgm:presLayoutVars>
          <dgm:chMax val="1"/>
          <dgm:chPref val="1"/>
        </dgm:presLayoutVars>
      </dgm:prSet>
      <dgm:spPr/>
    </dgm:pt>
    <dgm:pt modelId="{635AD34B-9979-497C-A498-4DA76F303B2A}" type="pres">
      <dgm:prSet presAssocID="{0E3F85FE-CBE4-4BDD-9D7A-760BFFB65127}" presName="sibTrans" presStyleCnt="0"/>
      <dgm:spPr/>
    </dgm:pt>
    <dgm:pt modelId="{6C633E16-C9DC-4D9E-9EFC-66F4959C4AFD}" type="pres">
      <dgm:prSet presAssocID="{3AA6A54E-22E4-44A2-A4E9-115745EA17FF}" presName="compNode" presStyleCnt="0"/>
      <dgm:spPr/>
    </dgm:pt>
    <dgm:pt modelId="{046569F9-6860-499D-BC0B-5C273AB31DDA}" type="pres">
      <dgm:prSet presAssocID="{3AA6A54E-22E4-44A2-A4E9-115745EA17FF}"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Monitor"/>
        </a:ext>
      </dgm:extLst>
    </dgm:pt>
    <dgm:pt modelId="{60D08FA3-114A-44F5-96D5-81E5E1A7C9C8}" type="pres">
      <dgm:prSet presAssocID="{3AA6A54E-22E4-44A2-A4E9-115745EA17FF}" presName="spaceRect" presStyleCnt="0"/>
      <dgm:spPr/>
    </dgm:pt>
    <dgm:pt modelId="{4B65298A-5A41-44FD-8AED-5464D50D7639}" type="pres">
      <dgm:prSet presAssocID="{3AA6A54E-22E4-44A2-A4E9-115745EA17FF}" presName="textRect" presStyleLbl="revTx" presStyleIdx="5" presStyleCnt="6">
        <dgm:presLayoutVars>
          <dgm:chMax val="1"/>
          <dgm:chPref val="1"/>
        </dgm:presLayoutVars>
      </dgm:prSet>
      <dgm:spPr/>
    </dgm:pt>
  </dgm:ptLst>
  <dgm:cxnLst>
    <dgm:cxn modelId="{7748FE21-8290-4986-A1F9-1674BBE06C84}" srcId="{22F4836F-6EE5-41C4-B8E0-B2F58B8D4A24}" destId="{3AA6A54E-22E4-44A2-A4E9-115745EA17FF}" srcOrd="5" destOrd="0" parTransId="{5AF6B745-851A-43A1-A715-BC5824FA4551}" sibTransId="{504F9ADD-7871-4DFA-9494-526BCB7CC96A}"/>
    <dgm:cxn modelId="{E78C5E35-082B-4260-A9D9-F9CF3A30C098}" srcId="{22F4836F-6EE5-41C4-B8E0-B2F58B8D4A24}" destId="{D35F668B-7188-43C9-93CE-216EB48990FB}" srcOrd="0" destOrd="0" parTransId="{4B392E74-DDFB-4018-82F8-C27AAC56BF06}" sibTransId="{8A6DD07A-36D7-4FB5-B13D-A910D6B29B97}"/>
    <dgm:cxn modelId="{ED933C41-47F5-4091-9A8A-24ED97295927}" type="presOf" srcId="{22F4836F-6EE5-41C4-B8E0-B2F58B8D4A24}" destId="{5F539F2E-49BD-4A89-B867-8F53B975CCC7}" srcOrd="0" destOrd="0" presId="urn:microsoft.com/office/officeart/2018/2/layout/IconLabelList"/>
    <dgm:cxn modelId="{55FAD070-76A3-45DF-8918-07AF904C479D}" srcId="{22F4836F-6EE5-41C4-B8E0-B2F58B8D4A24}" destId="{ED2911F3-A9E8-4323-A380-E1B0198041DC}" srcOrd="1" destOrd="0" parTransId="{8C96446D-CFE0-4D7C-ABB3-F3059FE59E73}" sibTransId="{E364127C-1F65-4D95-9622-160594DE0864}"/>
    <dgm:cxn modelId="{23669599-2DC7-4401-9D69-4B0E9C297117}" type="presOf" srcId="{ED2911F3-A9E8-4323-A380-E1B0198041DC}" destId="{4EDD7239-9CBE-4D58-A1F5-DB0BDF393443}" srcOrd="0" destOrd="0" presId="urn:microsoft.com/office/officeart/2018/2/layout/IconLabelList"/>
    <dgm:cxn modelId="{E1D194BA-C12F-45F7-B361-2D0F8F5E5E32}" type="presOf" srcId="{6832825C-543B-4A90-8F2D-22484A885EFA}" destId="{DD2E9E79-D112-4371-8565-BA407556ABD2}" srcOrd="0" destOrd="0" presId="urn:microsoft.com/office/officeart/2018/2/layout/IconLabelList"/>
    <dgm:cxn modelId="{7DD76EBB-F491-405D-B53A-CE8B6BD11682}" srcId="{22F4836F-6EE5-41C4-B8E0-B2F58B8D4A24}" destId="{D2C83345-F8FC-4E58-9369-50CBF0489BFB}" srcOrd="3" destOrd="0" parTransId="{CE1D00EF-1542-46B0-BF7F-B62FA5535AEB}" sibTransId="{F0B7E0C8-6D03-4C26-9F3B-38B8E526EA8F}"/>
    <dgm:cxn modelId="{7B6502C0-6318-46B5-BAC3-B8C2D93CA126}" type="presOf" srcId="{D35F668B-7188-43C9-93CE-216EB48990FB}" destId="{41A22A49-D112-4BF6-BD41-9AC8A58D39F0}" srcOrd="0" destOrd="0" presId="urn:microsoft.com/office/officeart/2018/2/layout/IconLabelList"/>
    <dgm:cxn modelId="{C0D92ECF-F414-4629-B47D-BD9FE1205A73}" type="presOf" srcId="{E0437C82-C958-4315-9D53-6A110203A92B}" destId="{8A397923-FF28-4620-AB14-2D5C0AF6B590}" srcOrd="0" destOrd="0" presId="urn:microsoft.com/office/officeart/2018/2/layout/IconLabelList"/>
    <dgm:cxn modelId="{501F8BE2-D0CB-4AE1-BD49-02844EE72AD2}" srcId="{22F4836F-6EE5-41C4-B8E0-B2F58B8D4A24}" destId="{6832825C-543B-4A90-8F2D-22484A885EFA}" srcOrd="4" destOrd="0" parTransId="{A742169E-8FE3-451B-91F1-8B452C3E31CE}" sibTransId="{0E3F85FE-CBE4-4BDD-9D7A-760BFFB65127}"/>
    <dgm:cxn modelId="{0BC63AE7-6164-498D-A97B-AD6C9EAF8033}" type="presOf" srcId="{D2C83345-F8FC-4E58-9369-50CBF0489BFB}" destId="{4BFE6333-C9AC-4782-89B5-4201598EA165}" srcOrd="0" destOrd="0" presId="urn:microsoft.com/office/officeart/2018/2/layout/IconLabelList"/>
    <dgm:cxn modelId="{952CD0F7-E3ED-4EB6-BD88-194B0578AFF9}" srcId="{22F4836F-6EE5-41C4-B8E0-B2F58B8D4A24}" destId="{E0437C82-C958-4315-9D53-6A110203A92B}" srcOrd="2" destOrd="0" parTransId="{1767A1D2-BB46-4928-A374-965E20B5001C}" sibTransId="{9BAF7711-EB14-41FD-A9C4-D2FD2A254085}"/>
    <dgm:cxn modelId="{26BF46FC-F18F-4B27-8199-4C74648BB745}" type="presOf" srcId="{3AA6A54E-22E4-44A2-A4E9-115745EA17FF}" destId="{4B65298A-5A41-44FD-8AED-5464D50D7639}" srcOrd="0" destOrd="0" presId="urn:microsoft.com/office/officeart/2018/2/layout/IconLabelList"/>
    <dgm:cxn modelId="{147F8803-2D9F-4F71-AADE-DEBB7C44E402}" type="presParOf" srcId="{5F539F2E-49BD-4A89-B867-8F53B975CCC7}" destId="{7E7A1B44-E0B5-4873-B0B8-10529A67E489}" srcOrd="0" destOrd="0" presId="urn:microsoft.com/office/officeart/2018/2/layout/IconLabelList"/>
    <dgm:cxn modelId="{A4ED013D-B6CF-40D3-BA9C-62BCF1E164D7}" type="presParOf" srcId="{7E7A1B44-E0B5-4873-B0B8-10529A67E489}" destId="{1A0B3740-C572-4471-A73F-A088DFC34665}" srcOrd="0" destOrd="0" presId="urn:microsoft.com/office/officeart/2018/2/layout/IconLabelList"/>
    <dgm:cxn modelId="{8376D8AE-DD48-4B06-8885-A272E8F77AA6}" type="presParOf" srcId="{7E7A1B44-E0B5-4873-B0B8-10529A67E489}" destId="{962E311E-055A-4B43-B7EE-93AC84F8CAD4}" srcOrd="1" destOrd="0" presId="urn:microsoft.com/office/officeart/2018/2/layout/IconLabelList"/>
    <dgm:cxn modelId="{0FBC817A-268F-4BE6-B409-6733D1CC6E00}" type="presParOf" srcId="{7E7A1B44-E0B5-4873-B0B8-10529A67E489}" destId="{41A22A49-D112-4BF6-BD41-9AC8A58D39F0}" srcOrd="2" destOrd="0" presId="urn:microsoft.com/office/officeart/2018/2/layout/IconLabelList"/>
    <dgm:cxn modelId="{2D03AEFE-6C3C-46F5-AD1C-802B15402738}" type="presParOf" srcId="{5F539F2E-49BD-4A89-B867-8F53B975CCC7}" destId="{35024448-9D94-4493-9E59-1C3DFB33A727}" srcOrd="1" destOrd="0" presId="urn:microsoft.com/office/officeart/2018/2/layout/IconLabelList"/>
    <dgm:cxn modelId="{4869D98F-D2B6-4134-A307-DFC1504CAC54}" type="presParOf" srcId="{5F539F2E-49BD-4A89-B867-8F53B975CCC7}" destId="{7C64E1C9-9EAF-4C57-8068-FC0386E31AC7}" srcOrd="2" destOrd="0" presId="urn:microsoft.com/office/officeart/2018/2/layout/IconLabelList"/>
    <dgm:cxn modelId="{9403325C-B6DE-4844-8CEE-CE9CD56748D5}" type="presParOf" srcId="{7C64E1C9-9EAF-4C57-8068-FC0386E31AC7}" destId="{8BD3B3BA-B3D5-450A-A91B-2D9B76242B37}" srcOrd="0" destOrd="0" presId="urn:microsoft.com/office/officeart/2018/2/layout/IconLabelList"/>
    <dgm:cxn modelId="{5B8F23E7-BF28-464F-8995-F6518D69A7DB}" type="presParOf" srcId="{7C64E1C9-9EAF-4C57-8068-FC0386E31AC7}" destId="{8A6BF7F9-DDAE-4E2A-9269-2035FA618878}" srcOrd="1" destOrd="0" presId="urn:microsoft.com/office/officeart/2018/2/layout/IconLabelList"/>
    <dgm:cxn modelId="{472FC670-92A5-4BC5-A859-E75D4FACD268}" type="presParOf" srcId="{7C64E1C9-9EAF-4C57-8068-FC0386E31AC7}" destId="{4EDD7239-9CBE-4D58-A1F5-DB0BDF393443}" srcOrd="2" destOrd="0" presId="urn:microsoft.com/office/officeart/2018/2/layout/IconLabelList"/>
    <dgm:cxn modelId="{2A59D30E-A5D0-41E0-B008-6BF5A9911FC0}" type="presParOf" srcId="{5F539F2E-49BD-4A89-B867-8F53B975CCC7}" destId="{F934D78B-F820-4AF2-9261-1D21A785E053}" srcOrd="3" destOrd="0" presId="urn:microsoft.com/office/officeart/2018/2/layout/IconLabelList"/>
    <dgm:cxn modelId="{E26A950A-D93B-4EE0-A432-051F1D1843F5}" type="presParOf" srcId="{5F539F2E-49BD-4A89-B867-8F53B975CCC7}" destId="{2BC5A961-65E8-48B2-A4FC-21B0F224C9AA}" srcOrd="4" destOrd="0" presId="urn:microsoft.com/office/officeart/2018/2/layout/IconLabelList"/>
    <dgm:cxn modelId="{CC98E283-F092-4F5D-9E15-BC895B4B1529}" type="presParOf" srcId="{2BC5A961-65E8-48B2-A4FC-21B0F224C9AA}" destId="{69D21518-ED12-4A0D-93C9-221C8A094833}" srcOrd="0" destOrd="0" presId="urn:microsoft.com/office/officeart/2018/2/layout/IconLabelList"/>
    <dgm:cxn modelId="{2AEAAA70-46A2-4D76-AC5D-E795A7D330EA}" type="presParOf" srcId="{2BC5A961-65E8-48B2-A4FC-21B0F224C9AA}" destId="{6F9685CD-8883-4868-B6E8-BCE284172628}" srcOrd="1" destOrd="0" presId="urn:microsoft.com/office/officeart/2018/2/layout/IconLabelList"/>
    <dgm:cxn modelId="{A43B4EFC-7683-4D91-BAC7-6C3564A5C932}" type="presParOf" srcId="{2BC5A961-65E8-48B2-A4FC-21B0F224C9AA}" destId="{8A397923-FF28-4620-AB14-2D5C0AF6B590}" srcOrd="2" destOrd="0" presId="urn:microsoft.com/office/officeart/2018/2/layout/IconLabelList"/>
    <dgm:cxn modelId="{BC09D3AE-6CB2-4ACA-A69A-01459724E3DD}" type="presParOf" srcId="{5F539F2E-49BD-4A89-B867-8F53B975CCC7}" destId="{7EABD68B-DE54-4E5A-8401-3FB253448D6D}" srcOrd="5" destOrd="0" presId="urn:microsoft.com/office/officeart/2018/2/layout/IconLabelList"/>
    <dgm:cxn modelId="{49544E6D-42DB-4A17-95AE-301E9CB7F412}" type="presParOf" srcId="{5F539F2E-49BD-4A89-B867-8F53B975CCC7}" destId="{CBC5E1E9-4048-4DD3-8BB6-EEB25025B110}" srcOrd="6" destOrd="0" presId="urn:microsoft.com/office/officeart/2018/2/layout/IconLabelList"/>
    <dgm:cxn modelId="{41472378-E043-41C7-866A-12CBF4F6F6C1}" type="presParOf" srcId="{CBC5E1E9-4048-4DD3-8BB6-EEB25025B110}" destId="{0BAFAE72-340B-4554-B523-A8493D4F80C7}" srcOrd="0" destOrd="0" presId="urn:microsoft.com/office/officeart/2018/2/layout/IconLabelList"/>
    <dgm:cxn modelId="{E15F37EE-2E21-4DDE-9EE2-D4E8B138BEF2}" type="presParOf" srcId="{CBC5E1E9-4048-4DD3-8BB6-EEB25025B110}" destId="{4FBDCA32-D31E-407E-BE19-734B694280B9}" srcOrd="1" destOrd="0" presId="urn:microsoft.com/office/officeart/2018/2/layout/IconLabelList"/>
    <dgm:cxn modelId="{8DEDB092-772D-489F-B6AA-B6424C9036F9}" type="presParOf" srcId="{CBC5E1E9-4048-4DD3-8BB6-EEB25025B110}" destId="{4BFE6333-C9AC-4782-89B5-4201598EA165}" srcOrd="2" destOrd="0" presId="urn:microsoft.com/office/officeart/2018/2/layout/IconLabelList"/>
    <dgm:cxn modelId="{CEA37501-3245-4EF1-BE98-9C7F2AD90B4E}" type="presParOf" srcId="{5F539F2E-49BD-4A89-B867-8F53B975CCC7}" destId="{8F04FD53-C9D7-4736-A57D-DC9E122B5AEE}" srcOrd="7" destOrd="0" presId="urn:microsoft.com/office/officeart/2018/2/layout/IconLabelList"/>
    <dgm:cxn modelId="{48BBBBA3-7AE1-4470-BF99-DE214CB37952}" type="presParOf" srcId="{5F539F2E-49BD-4A89-B867-8F53B975CCC7}" destId="{FA531FBD-4C7A-47E8-8BB5-534E77B896C7}" srcOrd="8" destOrd="0" presId="urn:microsoft.com/office/officeart/2018/2/layout/IconLabelList"/>
    <dgm:cxn modelId="{BCC75414-9EB6-416E-9454-6AC879FB1E2E}" type="presParOf" srcId="{FA531FBD-4C7A-47E8-8BB5-534E77B896C7}" destId="{1FB12636-E8D5-43B8-8606-3A52D4188F9F}" srcOrd="0" destOrd="0" presId="urn:microsoft.com/office/officeart/2018/2/layout/IconLabelList"/>
    <dgm:cxn modelId="{CA2AB198-956F-4151-A08E-23782A2353F0}" type="presParOf" srcId="{FA531FBD-4C7A-47E8-8BB5-534E77B896C7}" destId="{3F69FC3A-3609-47CB-9829-7F2328464908}" srcOrd="1" destOrd="0" presId="urn:microsoft.com/office/officeart/2018/2/layout/IconLabelList"/>
    <dgm:cxn modelId="{E3AF0A95-CE3F-4AC0-A5B4-1F4EDFC1E879}" type="presParOf" srcId="{FA531FBD-4C7A-47E8-8BB5-534E77B896C7}" destId="{DD2E9E79-D112-4371-8565-BA407556ABD2}" srcOrd="2" destOrd="0" presId="urn:microsoft.com/office/officeart/2018/2/layout/IconLabelList"/>
    <dgm:cxn modelId="{DBDF8C0F-819B-42D4-AB98-8665C4B8A43E}" type="presParOf" srcId="{5F539F2E-49BD-4A89-B867-8F53B975CCC7}" destId="{635AD34B-9979-497C-A498-4DA76F303B2A}" srcOrd="9" destOrd="0" presId="urn:microsoft.com/office/officeart/2018/2/layout/IconLabelList"/>
    <dgm:cxn modelId="{E391CE0C-DC89-486D-B29B-2D5D5C21EB4B}" type="presParOf" srcId="{5F539F2E-49BD-4A89-B867-8F53B975CCC7}" destId="{6C633E16-C9DC-4D9E-9EFC-66F4959C4AFD}" srcOrd="10" destOrd="0" presId="urn:microsoft.com/office/officeart/2018/2/layout/IconLabelList"/>
    <dgm:cxn modelId="{F42C2DBF-4CB8-45B0-845F-4DA802182768}" type="presParOf" srcId="{6C633E16-C9DC-4D9E-9EFC-66F4959C4AFD}" destId="{046569F9-6860-499D-BC0B-5C273AB31DDA}" srcOrd="0" destOrd="0" presId="urn:microsoft.com/office/officeart/2018/2/layout/IconLabelList"/>
    <dgm:cxn modelId="{67619647-63B3-4EF6-A5C3-26A1BADB6681}" type="presParOf" srcId="{6C633E16-C9DC-4D9E-9EFC-66F4959C4AFD}" destId="{60D08FA3-114A-44F5-96D5-81E5E1A7C9C8}" srcOrd="1" destOrd="0" presId="urn:microsoft.com/office/officeart/2018/2/layout/IconLabelList"/>
    <dgm:cxn modelId="{FE7258D0-F59F-46F6-80F5-CC2ED27F8FF6}" type="presParOf" srcId="{6C633E16-C9DC-4D9E-9EFC-66F4959C4AFD}" destId="{4B65298A-5A41-44FD-8AED-5464D50D7639}"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DECEA0-567B-4A2D-B7EA-C79EBE0AC89B}" type="doc">
      <dgm:prSet loTypeId="urn:microsoft.com/office/officeart/2005/8/layout/default" loCatId="list" qsTypeId="urn:microsoft.com/office/officeart/2005/8/quickstyle/simple4" qsCatId="simple" csTypeId="urn:microsoft.com/office/officeart/2005/8/colors/colorful5" csCatId="colorful"/>
      <dgm:spPr/>
      <dgm:t>
        <a:bodyPr/>
        <a:lstStyle/>
        <a:p>
          <a:endParaRPr lang="en-US"/>
        </a:p>
      </dgm:t>
    </dgm:pt>
    <dgm:pt modelId="{12939813-2A59-46BF-9867-391FADAE69A5}">
      <dgm:prSet/>
      <dgm:spPr/>
      <dgm:t>
        <a:bodyPr/>
        <a:lstStyle/>
        <a:p>
          <a:r>
            <a:rPr lang="en-GB" b="1" dirty="0">
              <a:highlight>
                <a:srgbClr val="FF0000"/>
              </a:highlight>
            </a:rPr>
            <a:t>Top 5 Contents Category score</a:t>
          </a:r>
          <a:endParaRPr lang="en-US" dirty="0">
            <a:highlight>
              <a:srgbClr val="FF0000"/>
            </a:highlight>
          </a:endParaRPr>
        </a:p>
      </dgm:t>
    </dgm:pt>
    <dgm:pt modelId="{58F20F3C-BB69-40AE-97EF-7C45EE19CD08}" type="parTrans" cxnId="{E6C55121-AFEA-47D0-A3A9-B3EE87DC3AD9}">
      <dgm:prSet/>
      <dgm:spPr/>
      <dgm:t>
        <a:bodyPr/>
        <a:lstStyle/>
        <a:p>
          <a:endParaRPr lang="en-US"/>
        </a:p>
      </dgm:t>
    </dgm:pt>
    <dgm:pt modelId="{CF0E9472-E51A-46DA-9085-141221921A9F}" type="sibTrans" cxnId="{E6C55121-AFEA-47D0-A3A9-B3EE87DC3AD9}">
      <dgm:prSet/>
      <dgm:spPr/>
      <dgm:t>
        <a:bodyPr/>
        <a:lstStyle/>
        <a:p>
          <a:endParaRPr lang="en-US"/>
        </a:p>
      </dgm:t>
    </dgm:pt>
    <dgm:pt modelId="{DD42B120-0D4B-4901-B71B-B4F6C1F5CBED}">
      <dgm:prSet/>
      <dgm:spPr/>
      <dgm:t>
        <a:bodyPr/>
        <a:lstStyle/>
        <a:p>
          <a:r>
            <a:rPr lang="en-GB"/>
            <a:t>Animals 73271</a:t>
          </a:r>
          <a:endParaRPr lang="en-US"/>
        </a:p>
      </dgm:t>
    </dgm:pt>
    <dgm:pt modelId="{294CEBB8-DC82-4ED4-8A98-B9CC88109E13}" type="parTrans" cxnId="{572545B6-A404-46E4-A82B-AE580824A5E6}">
      <dgm:prSet/>
      <dgm:spPr/>
      <dgm:t>
        <a:bodyPr/>
        <a:lstStyle/>
        <a:p>
          <a:endParaRPr lang="en-US"/>
        </a:p>
      </dgm:t>
    </dgm:pt>
    <dgm:pt modelId="{31DEC9B0-B48B-41E2-AD68-C6AC8A4D931B}" type="sibTrans" cxnId="{572545B6-A404-46E4-A82B-AE580824A5E6}">
      <dgm:prSet/>
      <dgm:spPr/>
      <dgm:t>
        <a:bodyPr/>
        <a:lstStyle/>
        <a:p>
          <a:endParaRPr lang="en-US"/>
        </a:p>
      </dgm:t>
    </dgm:pt>
    <dgm:pt modelId="{053B29C9-D198-435A-9AD2-D0F3723BC251}">
      <dgm:prSet/>
      <dgm:spPr/>
      <dgm:t>
        <a:bodyPr/>
        <a:lstStyle/>
        <a:p>
          <a:r>
            <a:rPr lang="en-GB"/>
            <a:t>Science 70662</a:t>
          </a:r>
          <a:endParaRPr lang="en-US"/>
        </a:p>
      </dgm:t>
    </dgm:pt>
    <dgm:pt modelId="{EDA2054B-7809-49F8-8083-2D1E3E667B02}" type="parTrans" cxnId="{ADD5297E-EDF5-494E-8FBE-2341ACC661F5}">
      <dgm:prSet/>
      <dgm:spPr/>
      <dgm:t>
        <a:bodyPr/>
        <a:lstStyle/>
        <a:p>
          <a:endParaRPr lang="en-US"/>
        </a:p>
      </dgm:t>
    </dgm:pt>
    <dgm:pt modelId="{1648EA81-6709-4F57-9935-497C0C713F0E}" type="sibTrans" cxnId="{ADD5297E-EDF5-494E-8FBE-2341ACC661F5}">
      <dgm:prSet/>
      <dgm:spPr/>
      <dgm:t>
        <a:bodyPr/>
        <a:lstStyle/>
        <a:p>
          <a:endParaRPr lang="en-US"/>
        </a:p>
      </dgm:t>
    </dgm:pt>
    <dgm:pt modelId="{40FA597E-211E-490E-B8BF-493D11872310}">
      <dgm:prSet/>
      <dgm:spPr/>
      <dgm:t>
        <a:bodyPr/>
        <a:lstStyle/>
        <a:p>
          <a:r>
            <a:rPr lang="en-GB"/>
            <a:t>healthy eating 69339</a:t>
          </a:r>
          <a:endParaRPr lang="en-US"/>
        </a:p>
      </dgm:t>
    </dgm:pt>
    <dgm:pt modelId="{D0F6A3A5-6F2E-41BF-90B8-7F88A0C75F1F}" type="parTrans" cxnId="{CFA65294-FE2E-4A6D-BF0D-E78D6A820149}">
      <dgm:prSet/>
      <dgm:spPr/>
      <dgm:t>
        <a:bodyPr/>
        <a:lstStyle/>
        <a:p>
          <a:endParaRPr lang="en-US"/>
        </a:p>
      </dgm:t>
    </dgm:pt>
    <dgm:pt modelId="{9AA0F066-4D75-4FE6-B0BC-2BDBFF9D6FE2}" type="sibTrans" cxnId="{CFA65294-FE2E-4A6D-BF0D-E78D6A820149}">
      <dgm:prSet/>
      <dgm:spPr/>
      <dgm:t>
        <a:bodyPr/>
        <a:lstStyle/>
        <a:p>
          <a:endParaRPr lang="en-US"/>
        </a:p>
      </dgm:t>
    </dgm:pt>
    <dgm:pt modelId="{C92F4633-BE8A-4AFD-BF33-8AB532998EB0}">
      <dgm:prSet/>
      <dgm:spPr/>
      <dgm:t>
        <a:bodyPr/>
        <a:lstStyle/>
        <a:p>
          <a:r>
            <a:rPr lang="en-GB"/>
            <a:t>technology 67689</a:t>
          </a:r>
          <a:endParaRPr lang="en-US"/>
        </a:p>
      </dgm:t>
    </dgm:pt>
    <dgm:pt modelId="{9E0E18FC-EFEC-4F1E-AE4C-CFCBB16E64AA}" type="parTrans" cxnId="{15919CF1-2F11-4C74-8EA2-DE93890969F6}">
      <dgm:prSet/>
      <dgm:spPr/>
      <dgm:t>
        <a:bodyPr/>
        <a:lstStyle/>
        <a:p>
          <a:endParaRPr lang="en-US"/>
        </a:p>
      </dgm:t>
    </dgm:pt>
    <dgm:pt modelId="{BFDCD282-7C89-4E84-9698-20A9175E3F08}" type="sibTrans" cxnId="{15919CF1-2F11-4C74-8EA2-DE93890969F6}">
      <dgm:prSet/>
      <dgm:spPr/>
      <dgm:t>
        <a:bodyPr/>
        <a:lstStyle/>
        <a:p>
          <a:endParaRPr lang="en-US"/>
        </a:p>
      </dgm:t>
    </dgm:pt>
    <dgm:pt modelId="{7D09D58B-360E-48A3-A0C0-3C512ACC21B2}">
      <dgm:prSet/>
      <dgm:spPr/>
      <dgm:t>
        <a:bodyPr/>
        <a:lstStyle/>
        <a:p>
          <a:r>
            <a:rPr lang="en-GB"/>
            <a:t>food 66626</a:t>
          </a:r>
          <a:endParaRPr lang="en-US"/>
        </a:p>
      </dgm:t>
    </dgm:pt>
    <dgm:pt modelId="{B9B3BBF4-9699-49EE-B29E-1D162E6AF5A0}" type="parTrans" cxnId="{69600899-ADAD-4899-A222-AE92B676C041}">
      <dgm:prSet/>
      <dgm:spPr/>
      <dgm:t>
        <a:bodyPr/>
        <a:lstStyle/>
        <a:p>
          <a:endParaRPr lang="en-US"/>
        </a:p>
      </dgm:t>
    </dgm:pt>
    <dgm:pt modelId="{2B27D791-38C8-4815-91EF-C4FBD6E4859E}" type="sibTrans" cxnId="{69600899-ADAD-4899-A222-AE92B676C041}">
      <dgm:prSet/>
      <dgm:spPr/>
      <dgm:t>
        <a:bodyPr/>
        <a:lstStyle/>
        <a:p>
          <a:endParaRPr lang="en-US"/>
        </a:p>
      </dgm:t>
    </dgm:pt>
    <dgm:pt modelId="{F82DE3B4-428F-41FD-9035-B0AD27982638}">
      <dgm:prSet/>
      <dgm:spPr/>
      <dgm:t>
        <a:bodyPr/>
        <a:lstStyle/>
        <a:p>
          <a:r>
            <a:rPr lang="en-GB" dirty="0">
              <a:highlight>
                <a:srgbClr val="FF0000"/>
              </a:highlight>
            </a:rPr>
            <a:t>Percentage Sentiments Analysis</a:t>
          </a:r>
          <a:endParaRPr lang="en-US" dirty="0">
            <a:highlight>
              <a:srgbClr val="FF0000"/>
            </a:highlight>
          </a:endParaRPr>
        </a:p>
      </dgm:t>
    </dgm:pt>
    <dgm:pt modelId="{138C79B6-87D8-452E-95CC-DDA119FBE665}" type="parTrans" cxnId="{1C83CA07-7EEE-4E4F-8A2A-71588ADAC05C}">
      <dgm:prSet/>
      <dgm:spPr/>
      <dgm:t>
        <a:bodyPr/>
        <a:lstStyle/>
        <a:p>
          <a:endParaRPr lang="en-US"/>
        </a:p>
      </dgm:t>
    </dgm:pt>
    <dgm:pt modelId="{DB141ADF-2C09-4695-BA0C-98CBD7C76FB0}" type="sibTrans" cxnId="{1C83CA07-7EEE-4E4F-8A2A-71588ADAC05C}">
      <dgm:prSet/>
      <dgm:spPr/>
      <dgm:t>
        <a:bodyPr/>
        <a:lstStyle/>
        <a:p>
          <a:endParaRPr lang="en-US"/>
        </a:p>
      </dgm:t>
    </dgm:pt>
    <dgm:pt modelId="{0BE402EF-CD44-4F3E-A856-23C30AC50BCE}">
      <dgm:prSet/>
      <dgm:spPr/>
      <dgm:t>
        <a:bodyPr/>
        <a:lstStyle/>
        <a:p>
          <a:r>
            <a:rPr lang="en-GB"/>
            <a:t>84.64% positive </a:t>
          </a:r>
          <a:endParaRPr lang="en-US"/>
        </a:p>
      </dgm:t>
    </dgm:pt>
    <dgm:pt modelId="{52EDA5BC-9782-4A12-BC18-23B2777FFC93}" type="parTrans" cxnId="{FB640671-F9D2-492E-B401-F467A9026225}">
      <dgm:prSet/>
      <dgm:spPr/>
      <dgm:t>
        <a:bodyPr/>
        <a:lstStyle/>
        <a:p>
          <a:endParaRPr lang="en-US"/>
        </a:p>
      </dgm:t>
    </dgm:pt>
    <dgm:pt modelId="{C28519B7-4EB7-48C4-A44C-4D76522F3B3A}" type="sibTrans" cxnId="{FB640671-F9D2-492E-B401-F467A9026225}">
      <dgm:prSet/>
      <dgm:spPr/>
      <dgm:t>
        <a:bodyPr/>
        <a:lstStyle/>
        <a:p>
          <a:endParaRPr lang="en-US"/>
        </a:p>
      </dgm:t>
    </dgm:pt>
    <dgm:pt modelId="{6A41D162-33AC-4877-8C79-58D6C7D31F0A}">
      <dgm:prSet/>
      <dgm:spPr/>
      <dgm:t>
        <a:bodyPr/>
        <a:lstStyle/>
        <a:p>
          <a:r>
            <a:rPr lang="en-GB"/>
            <a:t>8.71% Neutral</a:t>
          </a:r>
          <a:endParaRPr lang="en-US"/>
        </a:p>
      </dgm:t>
    </dgm:pt>
    <dgm:pt modelId="{14B42357-164E-4512-8A2A-2F1ABC0A1279}" type="parTrans" cxnId="{E787F5C6-CD04-45B8-B2C8-C7AFB5C56D59}">
      <dgm:prSet/>
      <dgm:spPr/>
      <dgm:t>
        <a:bodyPr/>
        <a:lstStyle/>
        <a:p>
          <a:endParaRPr lang="en-US"/>
        </a:p>
      </dgm:t>
    </dgm:pt>
    <dgm:pt modelId="{15CFB765-DA9C-4CF9-A453-9469D2966A44}" type="sibTrans" cxnId="{E787F5C6-CD04-45B8-B2C8-C7AFB5C56D59}">
      <dgm:prSet/>
      <dgm:spPr/>
      <dgm:t>
        <a:bodyPr/>
        <a:lstStyle/>
        <a:p>
          <a:endParaRPr lang="en-US"/>
        </a:p>
      </dgm:t>
    </dgm:pt>
    <dgm:pt modelId="{D0B3FA21-849A-4C86-8EBC-04C92AA21C7E}">
      <dgm:prSet/>
      <dgm:spPr/>
      <dgm:t>
        <a:bodyPr/>
        <a:lstStyle/>
        <a:p>
          <a:r>
            <a:rPr lang="en-GB"/>
            <a:t>6.65% Negative</a:t>
          </a:r>
          <a:endParaRPr lang="en-US"/>
        </a:p>
      </dgm:t>
    </dgm:pt>
    <dgm:pt modelId="{EEE84086-711F-4B41-A6D6-228CC5A0320E}" type="parTrans" cxnId="{58A0C534-3661-42F7-9ABC-C1F762EC3AD5}">
      <dgm:prSet/>
      <dgm:spPr/>
      <dgm:t>
        <a:bodyPr/>
        <a:lstStyle/>
        <a:p>
          <a:endParaRPr lang="en-US"/>
        </a:p>
      </dgm:t>
    </dgm:pt>
    <dgm:pt modelId="{8FCB3CB1-EF40-423B-A419-4F4232A61265}" type="sibTrans" cxnId="{58A0C534-3661-42F7-9ABC-C1F762EC3AD5}">
      <dgm:prSet/>
      <dgm:spPr/>
      <dgm:t>
        <a:bodyPr/>
        <a:lstStyle/>
        <a:p>
          <a:endParaRPr lang="en-US"/>
        </a:p>
      </dgm:t>
    </dgm:pt>
    <dgm:pt modelId="{9916586D-08E7-4BE0-91C4-C2BB6688A603}">
      <dgm:prSet/>
      <dgm:spPr/>
      <dgm:t>
        <a:bodyPr/>
        <a:lstStyle/>
        <a:p>
          <a:r>
            <a:rPr lang="en-GB" dirty="0">
              <a:highlight>
                <a:srgbClr val="FF0000"/>
              </a:highlight>
            </a:rPr>
            <a:t>count of content type</a:t>
          </a:r>
          <a:endParaRPr lang="en-US" dirty="0">
            <a:highlight>
              <a:srgbClr val="FF0000"/>
            </a:highlight>
          </a:endParaRPr>
        </a:p>
      </dgm:t>
    </dgm:pt>
    <dgm:pt modelId="{7A19450D-B75F-4A75-A99E-C9D38A77E33D}" type="parTrans" cxnId="{0687DAF9-4DE2-4EFF-9142-8108D332622B}">
      <dgm:prSet/>
      <dgm:spPr/>
      <dgm:t>
        <a:bodyPr/>
        <a:lstStyle/>
        <a:p>
          <a:endParaRPr lang="en-US"/>
        </a:p>
      </dgm:t>
    </dgm:pt>
    <dgm:pt modelId="{88EBB4E5-B739-4D97-809E-5A06C983153B}" type="sibTrans" cxnId="{0687DAF9-4DE2-4EFF-9142-8108D332622B}">
      <dgm:prSet/>
      <dgm:spPr/>
      <dgm:t>
        <a:bodyPr/>
        <a:lstStyle/>
        <a:p>
          <a:endParaRPr lang="en-US"/>
        </a:p>
      </dgm:t>
    </dgm:pt>
    <dgm:pt modelId="{35F29C20-E4F0-4933-8083-D5DBBD047379}">
      <dgm:prSet/>
      <dgm:spPr/>
      <dgm:t>
        <a:bodyPr/>
        <a:lstStyle/>
        <a:p>
          <a:r>
            <a:rPr lang="en-GB"/>
            <a:t>photo 263k</a:t>
          </a:r>
          <a:endParaRPr lang="en-US"/>
        </a:p>
      </dgm:t>
    </dgm:pt>
    <dgm:pt modelId="{48214966-7E60-4EB4-AF9C-C84097962281}" type="parTrans" cxnId="{CB83270C-457C-46F5-8033-CF11563F7A20}">
      <dgm:prSet/>
      <dgm:spPr/>
      <dgm:t>
        <a:bodyPr/>
        <a:lstStyle/>
        <a:p>
          <a:endParaRPr lang="en-US"/>
        </a:p>
      </dgm:t>
    </dgm:pt>
    <dgm:pt modelId="{D86BB356-B233-4D5D-9A80-F9999E81655D}" type="sibTrans" cxnId="{CB83270C-457C-46F5-8033-CF11563F7A20}">
      <dgm:prSet/>
      <dgm:spPr/>
      <dgm:t>
        <a:bodyPr/>
        <a:lstStyle/>
        <a:p>
          <a:endParaRPr lang="en-US"/>
        </a:p>
      </dgm:t>
    </dgm:pt>
    <dgm:pt modelId="{4C29485E-61F3-4571-A7D6-6FF699DAB7FD}">
      <dgm:prSet/>
      <dgm:spPr/>
      <dgm:t>
        <a:bodyPr/>
        <a:lstStyle/>
        <a:p>
          <a:r>
            <a:rPr lang="en-GB"/>
            <a:t>video 246k</a:t>
          </a:r>
          <a:endParaRPr lang="en-US"/>
        </a:p>
      </dgm:t>
    </dgm:pt>
    <dgm:pt modelId="{41DD54FD-FC4E-4728-8E38-C4EF04AE5EF3}" type="parTrans" cxnId="{C4DD9EC9-C077-4D57-AB3E-E779AE9C541E}">
      <dgm:prSet/>
      <dgm:spPr/>
      <dgm:t>
        <a:bodyPr/>
        <a:lstStyle/>
        <a:p>
          <a:endParaRPr lang="en-US"/>
        </a:p>
      </dgm:t>
    </dgm:pt>
    <dgm:pt modelId="{FAEEA150-3276-4EC2-B21F-76BAE1D1A970}" type="sibTrans" cxnId="{C4DD9EC9-C077-4D57-AB3E-E779AE9C541E}">
      <dgm:prSet/>
      <dgm:spPr/>
      <dgm:t>
        <a:bodyPr/>
        <a:lstStyle/>
        <a:p>
          <a:endParaRPr lang="en-US"/>
        </a:p>
      </dgm:t>
    </dgm:pt>
    <dgm:pt modelId="{37BE8808-A73F-416E-AB59-18B1AAAA7408}">
      <dgm:prSet/>
      <dgm:spPr/>
      <dgm:t>
        <a:bodyPr/>
        <a:lstStyle/>
        <a:p>
          <a:r>
            <a:rPr lang="en-GB"/>
            <a:t>GIF   238K</a:t>
          </a:r>
          <a:endParaRPr lang="en-US"/>
        </a:p>
      </dgm:t>
    </dgm:pt>
    <dgm:pt modelId="{233CDF7E-F503-426E-81DE-C707ACD3FE9E}" type="parTrans" cxnId="{7DAEE519-69E3-4B19-9C5E-DE90216555C7}">
      <dgm:prSet/>
      <dgm:spPr/>
      <dgm:t>
        <a:bodyPr/>
        <a:lstStyle/>
        <a:p>
          <a:endParaRPr lang="en-US"/>
        </a:p>
      </dgm:t>
    </dgm:pt>
    <dgm:pt modelId="{EE373F68-8AE5-4D3C-924A-0E5ED3E695D3}" type="sibTrans" cxnId="{7DAEE519-69E3-4B19-9C5E-DE90216555C7}">
      <dgm:prSet/>
      <dgm:spPr/>
      <dgm:t>
        <a:bodyPr/>
        <a:lstStyle/>
        <a:p>
          <a:endParaRPr lang="en-US"/>
        </a:p>
      </dgm:t>
    </dgm:pt>
    <dgm:pt modelId="{8614F7C5-0DDF-4BB3-8C0D-BCE6506E77D7}">
      <dgm:prSet/>
      <dgm:spPr/>
      <dgm:t>
        <a:bodyPr/>
        <a:lstStyle/>
        <a:p>
          <a:r>
            <a:rPr lang="en-GB"/>
            <a:t>audio 226k</a:t>
          </a:r>
          <a:endParaRPr lang="en-US"/>
        </a:p>
      </dgm:t>
    </dgm:pt>
    <dgm:pt modelId="{2FD0C3E2-A91D-4C49-95BE-304743351584}" type="parTrans" cxnId="{91054DBB-33C7-4B3D-8FF6-7D825AB16D95}">
      <dgm:prSet/>
      <dgm:spPr/>
      <dgm:t>
        <a:bodyPr/>
        <a:lstStyle/>
        <a:p>
          <a:endParaRPr lang="en-US"/>
        </a:p>
      </dgm:t>
    </dgm:pt>
    <dgm:pt modelId="{CDB7CA23-CF65-4C93-AEB2-2B0CFB261998}" type="sibTrans" cxnId="{91054DBB-33C7-4B3D-8FF6-7D825AB16D95}">
      <dgm:prSet/>
      <dgm:spPr/>
      <dgm:t>
        <a:bodyPr/>
        <a:lstStyle/>
        <a:p>
          <a:endParaRPr lang="en-US"/>
        </a:p>
      </dgm:t>
    </dgm:pt>
    <dgm:pt modelId="{1D93ED57-D4F2-4D75-B66A-A5FBDA5CFEEE}" type="pres">
      <dgm:prSet presAssocID="{FBDECEA0-567B-4A2D-B7EA-C79EBE0AC89B}" presName="diagram" presStyleCnt="0">
        <dgm:presLayoutVars>
          <dgm:dir/>
          <dgm:resizeHandles val="exact"/>
        </dgm:presLayoutVars>
      </dgm:prSet>
      <dgm:spPr/>
    </dgm:pt>
    <dgm:pt modelId="{B808978E-ED5F-40A2-96A6-465C60C3AA18}" type="pres">
      <dgm:prSet presAssocID="{12939813-2A59-46BF-9867-391FADAE69A5}" presName="node" presStyleLbl="node1" presStyleIdx="0" presStyleCnt="15">
        <dgm:presLayoutVars>
          <dgm:bulletEnabled val="1"/>
        </dgm:presLayoutVars>
      </dgm:prSet>
      <dgm:spPr/>
    </dgm:pt>
    <dgm:pt modelId="{7333C35F-8B4F-4BE5-8911-C93110738262}" type="pres">
      <dgm:prSet presAssocID="{CF0E9472-E51A-46DA-9085-141221921A9F}" presName="sibTrans" presStyleCnt="0"/>
      <dgm:spPr/>
    </dgm:pt>
    <dgm:pt modelId="{9623E82C-FD5F-4AAE-A4D7-5FF5A4EBB8FD}" type="pres">
      <dgm:prSet presAssocID="{DD42B120-0D4B-4901-B71B-B4F6C1F5CBED}" presName="node" presStyleLbl="node1" presStyleIdx="1" presStyleCnt="15">
        <dgm:presLayoutVars>
          <dgm:bulletEnabled val="1"/>
        </dgm:presLayoutVars>
      </dgm:prSet>
      <dgm:spPr/>
    </dgm:pt>
    <dgm:pt modelId="{27B40000-5ECA-4928-819B-C49D98AB40E5}" type="pres">
      <dgm:prSet presAssocID="{31DEC9B0-B48B-41E2-AD68-C6AC8A4D931B}" presName="sibTrans" presStyleCnt="0"/>
      <dgm:spPr/>
    </dgm:pt>
    <dgm:pt modelId="{5A73C23E-CEF0-4758-BFD9-14D860C73BBD}" type="pres">
      <dgm:prSet presAssocID="{053B29C9-D198-435A-9AD2-D0F3723BC251}" presName="node" presStyleLbl="node1" presStyleIdx="2" presStyleCnt="15">
        <dgm:presLayoutVars>
          <dgm:bulletEnabled val="1"/>
        </dgm:presLayoutVars>
      </dgm:prSet>
      <dgm:spPr/>
    </dgm:pt>
    <dgm:pt modelId="{080EDE02-371F-49AF-901F-266E39CEF831}" type="pres">
      <dgm:prSet presAssocID="{1648EA81-6709-4F57-9935-497C0C713F0E}" presName="sibTrans" presStyleCnt="0"/>
      <dgm:spPr/>
    </dgm:pt>
    <dgm:pt modelId="{41B8465C-D20B-42A9-BC8F-E031BCC2FD52}" type="pres">
      <dgm:prSet presAssocID="{40FA597E-211E-490E-B8BF-493D11872310}" presName="node" presStyleLbl="node1" presStyleIdx="3" presStyleCnt="15">
        <dgm:presLayoutVars>
          <dgm:bulletEnabled val="1"/>
        </dgm:presLayoutVars>
      </dgm:prSet>
      <dgm:spPr/>
    </dgm:pt>
    <dgm:pt modelId="{145CE210-6EDE-4ECC-BE7A-F389D6E2A3E9}" type="pres">
      <dgm:prSet presAssocID="{9AA0F066-4D75-4FE6-B0BC-2BDBFF9D6FE2}" presName="sibTrans" presStyleCnt="0"/>
      <dgm:spPr/>
    </dgm:pt>
    <dgm:pt modelId="{60EEA444-55A5-4836-A689-F7B98D0BFE25}" type="pres">
      <dgm:prSet presAssocID="{C92F4633-BE8A-4AFD-BF33-8AB532998EB0}" presName="node" presStyleLbl="node1" presStyleIdx="4" presStyleCnt="15">
        <dgm:presLayoutVars>
          <dgm:bulletEnabled val="1"/>
        </dgm:presLayoutVars>
      </dgm:prSet>
      <dgm:spPr/>
    </dgm:pt>
    <dgm:pt modelId="{B1BFB6EC-D9FE-485E-AF2D-5CF0FCA871A2}" type="pres">
      <dgm:prSet presAssocID="{BFDCD282-7C89-4E84-9698-20A9175E3F08}" presName="sibTrans" presStyleCnt="0"/>
      <dgm:spPr/>
    </dgm:pt>
    <dgm:pt modelId="{24DBFB71-7561-4684-95B0-BE8239FC6AB4}" type="pres">
      <dgm:prSet presAssocID="{7D09D58B-360E-48A3-A0C0-3C512ACC21B2}" presName="node" presStyleLbl="node1" presStyleIdx="5" presStyleCnt="15">
        <dgm:presLayoutVars>
          <dgm:bulletEnabled val="1"/>
        </dgm:presLayoutVars>
      </dgm:prSet>
      <dgm:spPr/>
    </dgm:pt>
    <dgm:pt modelId="{D16DB483-B61C-4C0C-99A9-1BDE9034DBEB}" type="pres">
      <dgm:prSet presAssocID="{2B27D791-38C8-4815-91EF-C4FBD6E4859E}" presName="sibTrans" presStyleCnt="0"/>
      <dgm:spPr/>
    </dgm:pt>
    <dgm:pt modelId="{B3951D73-9912-40BB-B026-7EF9144FE5B2}" type="pres">
      <dgm:prSet presAssocID="{F82DE3B4-428F-41FD-9035-B0AD27982638}" presName="node" presStyleLbl="node1" presStyleIdx="6" presStyleCnt="15">
        <dgm:presLayoutVars>
          <dgm:bulletEnabled val="1"/>
        </dgm:presLayoutVars>
      </dgm:prSet>
      <dgm:spPr/>
    </dgm:pt>
    <dgm:pt modelId="{6393DF1D-11CF-4C48-A01E-D04B6B555194}" type="pres">
      <dgm:prSet presAssocID="{DB141ADF-2C09-4695-BA0C-98CBD7C76FB0}" presName="sibTrans" presStyleCnt="0"/>
      <dgm:spPr/>
    </dgm:pt>
    <dgm:pt modelId="{0B43FBCD-881C-4D4A-A0A2-02D4EEEC2E5C}" type="pres">
      <dgm:prSet presAssocID="{0BE402EF-CD44-4F3E-A856-23C30AC50BCE}" presName="node" presStyleLbl="node1" presStyleIdx="7" presStyleCnt="15">
        <dgm:presLayoutVars>
          <dgm:bulletEnabled val="1"/>
        </dgm:presLayoutVars>
      </dgm:prSet>
      <dgm:spPr/>
    </dgm:pt>
    <dgm:pt modelId="{1C393572-09D3-40C4-AAB7-D122105BCAFC}" type="pres">
      <dgm:prSet presAssocID="{C28519B7-4EB7-48C4-A44C-4D76522F3B3A}" presName="sibTrans" presStyleCnt="0"/>
      <dgm:spPr/>
    </dgm:pt>
    <dgm:pt modelId="{FC7897B1-4598-47B9-9EA9-07FB46FEFC00}" type="pres">
      <dgm:prSet presAssocID="{6A41D162-33AC-4877-8C79-58D6C7D31F0A}" presName="node" presStyleLbl="node1" presStyleIdx="8" presStyleCnt="15">
        <dgm:presLayoutVars>
          <dgm:bulletEnabled val="1"/>
        </dgm:presLayoutVars>
      </dgm:prSet>
      <dgm:spPr/>
    </dgm:pt>
    <dgm:pt modelId="{0519C12F-AF15-4E37-986E-AF633A3A232E}" type="pres">
      <dgm:prSet presAssocID="{15CFB765-DA9C-4CF9-A453-9469D2966A44}" presName="sibTrans" presStyleCnt="0"/>
      <dgm:spPr/>
    </dgm:pt>
    <dgm:pt modelId="{38AD13A7-1A03-4899-81BC-063627490B31}" type="pres">
      <dgm:prSet presAssocID="{D0B3FA21-849A-4C86-8EBC-04C92AA21C7E}" presName="node" presStyleLbl="node1" presStyleIdx="9" presStyleCnt="15">
        <dgm:presLayoutVars>
          <dgm:bulletEnabled val="1"/>
        </dgm:presLayoutVars>
      </dgm:prSet>
      <dgm:spPr/>
    </dgm:pt>
    <dgm:pt modelId="{2A31668B-6876-4878-93A1-0DF02AE104CC}" type="pres">
      <dgm:prSet presAssocID="{8FCB3CB1-EF40-423B-A419-4F4232A61265}" presName="sibTrans" presStyleCnt="0"/>
      <dgm:spPr/>
    </dgm:pt>
    <dgm:pt modelId="{320CAF50-CE1A-4AC7-8DC3-3059DB2955EE}" type="pres">
      <dgm:prSet presAssocID="{9916586D-08E7-4BE0-91C4-C2BB6688A603}" presName="node" presStyleLbl="node1" presStyleIdx="10" presStyleCnt="15">
        <dgm:presLayoutVars>
          <dgm:bulletEnabled val="1"/>
        </dgm:presLayoutVars>
      </dgm:prSet>
      <dgm:spPr/>
    </dgm:pt>
    <dgm:pt modelId="{2E859058-0C0C-4AD1-8E70-2F9D1451A0EC}" type="pres">
      <dgm:prSet presAssocID="{88EBB4E5-B739-4D97-809E-5A06C983153B}" presName="sibTrans" presStyleCnt="0"/>
      <dgm:spPr/>
    </dgm:pt>
    <dgm:pt modelId="{A09F2EDA-B815-464F-8575-69269B6191C9}" type="pres">
      <dgm:prSet presAssocID="{35F29C20-E4F0-4933-8083-D5DBBD047379}" presName="node" presStyleLbl="node1" presStyleIdx="11" presStyleCnt="15">
        <dgm:presLayoutVars>
          <dgm:bulletEnabled val="1"/>
        </dgm:presLayoutVars>
      </dgm:prSet>
      <dgm:spPr/>
    </dgm:pt>
    <dgm:pt modelId="{68BEB577-EB4F-413B-96B5-179C3D21888B}" type="pres">
      <dgm:prSet presAssocID="{D86BB356-B233-4D5D-9A80-F9999E81655D}" presName="sibTrans" presStyleCnt="0"/>
      <dgm:spPr/>
    </dgm:pt>
    <dgm:pt modelId="{2EFB0828-D4A0-40E1-8135-5D1ADF55751D}" type="pres">
      <dgm:prSet presAssocID="{4C29485E-61F3-4571-A7D6-6FF699DAB7FD}" presName="node" presStyleLbl="node1" presStyleIdx="12" presStyleCnt="15">
        <dgm:presLayoutVars>
          <dgm:bulletEnabled val="1"/>
        </dgm:presLayoutVars>
      </dgm:prSet>
      <dgm:spPr/>
    </dgm:pt>
    <dgm:pt modelId="{F0B7C368-B3AD-4C8F-A03B-A39DA96142EC}" type="pres">
      <dgm:prSet presAssocID="{FAEEA150-3276-4EC2-B21F-76BAE1D1A970}" presName="sibTrans" presStyleCnt="0"/>
      <dgm:spPr/>
    </dgm:pt>
    <dgm:pt modelId="{87AF8216-ABBE-4E21-A2C3-B271E4C06BB4}" type="pres">
      <dgm:prSet presAssocID="{37BE8808-A73F-416E-AB59-18B1AAAA7408}" presName="node" presStyleLbl="node1" presStyleIdx="13" presStyleCnt="15">
        <dgm:presLayoutVars>
          <dgm:bulletEnabled val="1"/>
        </dgm:presLayoutVars>
      </dgm:prSet>
      <dgm:spPr/>
    </dgm:pt>
    <dgm:pt modelId="{4239DB3B-DC14-4DCA-8C67-B32057FC03E9}" type="pres">
      <dgm:prSet presAssocID="{EE373F68-8AE5-4D3C-924A-0E5ED3E695D3}" presName="sibTrans" presStyleCnt="0"/>
      <dgm:spPr/>
    </dgm:pt>
    <dgm:pt modelId="{9FD1DF51-BD49-4ACB-A3CA-0A143129E1FA}" type="pres">
      <dgm:prSet presAssocID="{8614F7C5-0DDF-4BB3-8C0D-BCE6506E77D7}" presName="node" presStyleLbl="node1" presStyleIdx="14" presStyleCnt="15">
        <dgm:presLayoutVars>
          <dgm:bulletEnabled val="1"/>
        </dgm:presLayoutVars>
      </dgm:prSet>
      <dgm:spPr/>
    </dgm:pt>
  </dgm:ptLst>
  <dgm:cxnLst>
    <dgm:cxn modelId="{1C83CA07-7EEE-4E4F-8A2A-71588ADAC05C}" srcId="{FBDECEA0-567B-4A2D-B7EA-C79EBE0AC89B}" destId="{F82DE3B4-428F-41FD-9035-B0AD27982638}" srcOrd="6" destOrd="0" parTransId="{138C79B6-87D8-452E-95CC-DDA119FBE665}" sibTransId="{DB141ADF-2C09-4695-BA0C-98CBD7C76FB0}"/>
    <dgm:cxn modelId="{CB83270C-457C-46F5-8033-CF11563F7A20}" srcId="{FBDECEA0-567B-4A2D-B7EA-C79EBE0AC89B}" destId="{35F29C20-E4F0-4933-8083-D5DBBD047379}" srcOrd="11" destOrd="0" parTransId="{48214966-7E60-4EB4-AF9C-C84097962281}" sibTransId="{D86BB356-B233-4D5D-9A80-F9999E81655D}"/>
    <dgm:cxn modelId="{7DAEE519-69E3-4B19-9C5E-DE90216555C7}" srcId="{FBDECEA0-567B-4A2D-B7EA-C79EBE0AC89B}" destId="{37BE8808-A73F-416E-AB59-18B1AAAA7408}" srcOrd="13" destOrd="0" parTransId="{233CDF7E-F503-426E-81DE-C707ACD3FE9E}" sibTransId="{EE373F68-8AE5-4D3C-924A-0E5ED3E695D3}"/>
    <dgm:cxn modelId="{E6C55121-AFEA-47D0-A3A9-B3EE87DC3AD9}" srcId="{FBDECEA0-567B-4A2D-B7EA-C79EBE0AC89B}" destId="{12939813-2A59-46BF-9867-391FADAE69A5}" srcOrd="0" destOrd="0" parTransId="{58F20F3C-BB69-40AE-97EF-7C45EE19CD08}" sibTransId="{CF0E9472-E51A-46DA-9085-141221921A9F}"/>
    <dgm:cxn modelId="{58A0C534-3661-42F7-9ABC-C1F762EC3AD5}" srcId="{FBDECEA0-567B-4A2D-B7EA-C79EBE0AC89B}" destId="{D0B3FA21-849A-4C86-8EBC-04C92AA21C7E}" srcOrd="9" destOrd="0" parTransId="{EEE84086-711F-4B41-A6D6-228CC5A0320E}" sibTransId="{8FCB3CB1-EF40-423B-A419-4F4232A61265}"/>
    <dgm:cxn modelId="{22798C61-2135-46F8-AF11-4593AC3929B4}" type="presOf" srcId="{0BE402EF-CD44-4F3E-A856-23C30AC50BCE}" destId="{0B43FBCD-881C-4D4A-A0A2-02D4EEEC2E5C}" srcOrd="0" destOrd="0" presId="urn:microsoft.com/office/officeart/2005/8/layout/default"/>
    <dgm:cxn modelId="{7D0A5547-D864-4C47-815E-CC3D5B240DA7}" type="presOf" srcId="{FBDECEA0-567B-4A2D-B7EA-C79EBE0AC89B}" destId="{1D93ED57-D4F2-4D75-B66A-A5FBDA5CFEEE}" srcOrd="0" destOrd="0" presId="urn:microsoft.com/office/officeart/2005/8/layout/default"/>
    <dgm:cxn modelId="{1EC0F847-8477-4EF5-99B2-AB9AC8C136F5}" type="presOf" srcId="{12939813-2A59-46BF-9867-391FADAE69A5}" destId="{B808978E-ED5F-40A2-96A6-465C60C3AA18}" srcOrd="0" destOrd="0" presId="urn:microsoft.com/office/officeart/2005/8/layout/default"/>
    <dgm:cxn modelId="{E328DB4E-C0B5-4404-BC15-318867E36B7A}" type="presOf" srcId="{F82DE3B4-428F-41FD-9035-B0AD27982638}" destId="{B3951D73-9912-40BB-B026-7EF9144FE5B2}" srcOrd="0" destOrd="0" presId="urn:microsoft.com/office/officeart/2005/8/layout/default"/>
    <dgm:cxn modelId="{6B1D946F-6CA5-4A4A-A865-4127D8D24B5D}" type="presOf" srcId="{37BE8808-A73F-416E-AB59-18B1AAAA7408}" destId="{87AF8216-ABBE-4E21-A2C3-B271E4C06BB4}" srcOrd="0" destOrd="0" presId="urn:microsoft.com/office/officeart/2005/8/layout/default"/>
    <dgm:cxn modelId="{FB640671-F9D2-492E-B401-F467A9026225}" srcId="{FBDECEA0-567B-4A2D-B7EA-C79EBE0AC89B}" destId="{0BE402EF-CD44-4F3E-A856-23C30AC50BCE}" srcOrd="7" destOrd="0" parTransId="{52EDA5BC-9782-4A12-BC18-23B2777FFC93}" sibTransId="{C28519B7-4EB7-48C4-A44C-4D76522F3B3A}"/>
    <dgm:cxn modelId="{ADD5297E-EDF5-494E-8FBE-2341ACC661F5}" srcId="{FBDECEA0-567B-4A2D-B7EA-C79EBE0AC89B}" destId="{053B29C9-D198-435A-9AD2-D0F3723BC251}" srcOrd="2" destOrd="0" parTransId="{EDA2054B-7809-49F8-8083-2D1E3E667B02}" sibTransId="{1648EA81-6709-4F57-9935-497C0C713F0E}"/>
    <dgm:cxn modelId="{AE829C82-D7B0-480C-95BF-16D7591C105C}" type="presOf" srcId="{DD42B120-0D4B-4901-B71B-B4F6C1F5CBED}" destId="{9623E82C-FD5F-4AAE-A4D7-5FF5A4EBB8FD}" srcOrd="0" destOrd="0" presId="urn:microsoft.com/office/officeart/2005/8/layout/default"/>
    <dgm:cxn modelId="{CFA65294-FE2E-4A6D-BF0D-E78D6A820149}" srcId="{FBDECEA0-567B-4A2D-B7EA-C79EBE0AC89B}" destId="{40FA597E-211E-490E-B8BF-493D11872310}" srcOrd="3" destOrd="0" parTransId="{D0F6A3A5-6F2E-41BF-90B8-7F88A0C75F1F}" sibTransId="{9AA0F066-4D75-4FE6-B0BC-2BDBFF9D6FE2}"/>
    <dgm:cxn modelId="{69600899-ADAD-4899-A222-AE92B676C041}" srcId="{FBDECEA0-567B-4A2D-B7EA-C79EBE0AC89B}" destId="{7D09D58B-360E-48A3-A0C0-3C512ACC21B2}" srcOrd="5" destOrd="0" parTransId="{B9B3BBF4-9699-49EE-B29E-1D162E6AF5A0}" sibTransId="{2B27D791-38C8-4815-91EF-C4FBD6E4859E}"/>
    <dgm:cxn modelId="{14DDEB9B-94F7-43E4-83D6-D68DD7EEA833}" type="presOf" srcId="{40FA597E-211E-490E-B8BF-493D11872310}" destId="{41B8465C-D20B-42A9-BC8F-E031BCC2FD52}" srcOrd="0" destOrd="0" presId="urn:microsoft.com/office/officeart/2005/8/layout/default"/>
    <dgm:cxn modelId="{C48FFAA8-937D-42D8-B57F-E7F275F5DB27}" type="presOf" srcId="{7D09D58B-360E-48A3-A0C0-3C512ACC21B2}" destId="{24DBFB71-7561-4684-95B0-BE8239FC6AB4}" srcOrd="0" destOrd="0" presId="urn:microsoft.com/office/officeart/2005/8/layout/default"/>
    <dgm:cxn modelId="{6B7A50AB-768A-41D3-91E5-6C32A878138D}" type="presOf" srcId="{C92F4633-BE8A-4AFD-BF33-8AB532998EB0}" destId="{60EEA444-55A5-4836-A689-F7B98D0BFE25}" srcOrd="0" destOrd="0" presId="urn:microsoft.com/office/officeart/2005/8/layout/default"/>
    <dgm:cxn modelId="{6526F4B5-8556-4277-B1D3-7B058B7A5E53}" type="presOf" srcId="{6A41D162-33AC-4877-8C79-58D6C7D31F0A}" destId="{FC7897B1-4598-47B9-9EA9-07FB46FEFC00}" srcOrd="0" destOrd="0" presId="urn:microsoft.com/office/officeart/2005/8/layout/default"/>
    <dgm:cxn modelId="{572545B6-A404-46E4-A82B-AE580824A5E6}" srcId="{FBDECEA0-567B-4A2D-B7EA-C79EBE0AC89B}" destId="{DD42B120-0D4B-4901-B71B-B4F6C1F5CBED}" srcOrd="1" destOrd="0" parTransId="{294CEBB8-DC82-4ED4-8A98-B9CC88109E13}" sibTransId="{31DEC9B0-B48B-41E2-AD68-C6AC8A4D931B}"/>
    <dgm:cxn modelId="{91054DBB-33C7-4B3D-8FF6-7D825AB16D95}" srcId="{FBDECEA0-567B-4A2D-B7EA-C79EBE0AC89B}" destId="{8614F7C5-0DDF-4BB3-8C0D-BCE6506E77D7}" srcOrd="14" destOrd="0" parTransId="{2FD0C3E2-A91D-4C49-95BE-304743351584}" sibTransId="{CDB7CA23-CF65-4C93-AEB2-2B0CFB261998}"/>
    <dgm:cxn modelId="{CA84FFC2-1DCB-4FF7-BD2D-CD4CA056122C}" type="presOf" srcId="{4C29485E-61F3-4571-A7D6-6FF699DAB7FD}" destId="{2EFB0828-D4A0-40E1-8135-5D1ADF55751D}" srcOrd="0" destOrd="0" presId="urn:microsoft.com/office/officeart/2005/8/layout/default"/>
    <dgm:cxn modelId="{E787F5C6-CD04-45B8-B2C8-C7AFB5C56D59}" srcId="{FBDECEA0-567B-4A2D-B7EA-C79EBE0AC89B}" destId="{6A41D162-33AC-4877-8C79-58D6C7D31F0A}" srcOrd="8" destOrd="0" parTransId="{14B42357-164E-4512-8A2A-2F1ABC0A1279}" sibTransId="{15CFB765-DA9C-4CF9-A453-9469D2966A44}"/>
    <dgm:cxn modelId="{C4DD9EC9-C077-4D57-AB3E-E779AE9C541E}" srcId="{FBDECEA0-567B-4A2D-B7EA-C79EBE0AC89B}" destId="{4C29485E-61F3-4571-A7D6-6FF699DAB7FD}" srcOrd="12" destOrd="0" parTransId="{41DD54FD-FC4E-4728-8E38-C4EF04AE5EF3}" sibTransId="{FAEEA150-3276-4EC2-B21F-76BAE1D1A970}"/>
    <dgm:cxn modelId="{2A037ECE-FB27-414A-AFBD-AA08B38B7480}" type="presOf" srcId="{35F29C20-E4F0-4933-8083-D5DBBD047379}" destId="{A09F2EDA-B815-464F-8575-69269B6191C9}" srcOrd="0" destOrd="0" presId="urn:microsoft.com/office/officeart/2005/8/layout/default"/>
    <dgm:cxn modelId="{E87094D1-8D85-4908-8511-BA990CE67ACF}" type="presOf" srcId="{9916586D-08E7-4BE0-91C4-C2BB6688A603}" destId="{320CAF50-CE1A-4AC7-8DC3-3059DB2955EE}" srcOrd="0" destOrd="0" presId="urn:microsoft.com/office/officeart/2005/8/layout/default"/>
    <dgm:cxn modelId="{08DFF1DA-F232-43F1-9853-9DC292C04756}" type="presOf" srcId="{D0B3FA21-849A-4C86-8EBC-04C92AA21C7E}" destId="{38AD13A7-1A03-4899-81BC-063627490B31}" srcOrd="0" destOrd="0" presId="urn:microsoft.com/office/officeart/2005/8/layout/default"/>
    <dgm:cxn modelId="{6EA302E8-4DB4-4AB7-B510-36308191A3F7}" type="presOf" srcId="{053B29C9-D198-435A-9AD2-D0F3723BC251}" destId="{5A73C23E-CEF0-4758-BFD9-14D860C73BBD}" srcOrd="0" destOrd="0" presId="urn:microsoft.com/office/officeart/2005/8/layout/default"/>
    <dgm:cxn modelId="{15919CF1-2F11-4C74-8EA2-DE93890969F6}" srcId="{FBDECEA0-567B-4A2D-B7EA-C79EBE0AC89B}" destId="{C92F4633-BE8A-4AFD-BF33-8AB532998EB0}" srcOrd="4" destOrd="0" parTransId="{9E0E18FC-EFEC-4F1E-AE4C-CFCBB16E64AA}" sibTransId="{BFDCD282-7C89-4E84-9698-20A9175E3F08}"/>
    <dgm:cxn modelId="{73E332F8-1334-46BE-A08D-AA37A19037C1}" type="presOf" srcId="{8614F7C5-0DDF-4BB3-8C0D-BCE6506E77D7}" destId="{9FD1DF51-BD49-4ACB-A3CA-0A143129E1FA}" srcOrd="0" destOrd="0" presId="urn:microsoft.com/office/officeart/2005/8/layout/default"/>
    <dgm:cxn modelId="{0687DAF9-4DE2-4EFF-9142-8108D332622B}" srcId="{FBDECEA0-567B-4A2D-B7EA-C79EBE0AC89B}" destId="{9916586D-08E7-4BE0-91C4-C2BB6688A603}" srcOrd="10" destOrd="0" parTransId="{7A19450D-B75F-4A75-A99E-C9D38A77E33D}" sibTransId="{88EBB4E5-B739-4D97-809E-5A06C983153B}"/>
    <dgm:cxn modelId="{05A3943B-0F8A-4E76-94D2-A9CCEA661963}" type="presParOf" srcId="{1D93ED57-D4F2-4D75-B66A-A5FBDA5CFEEE}" destId="{B808978E-ED5F-40A2-96A6-465C60C3AA18}" srcOrd="0" destOrd="0" presId="urn:microsoft.com/office/officeart/2005/8/layout/default"/>
    <dgm:cxn modelId="{CC45A3AF-B60C-4416-BC9C-4A54DA5D0FCF}" type="presParOf" srcId="{1D93ED57-D4F2-4D75-B66A-A5FBDA5CFEEE}" destId="{7333C35F-8B4F-4BE5-8911-C93110738262}" srcOrd="1" destOrd="0" presId="urn:microsoft.com/office/officeart/2005/8/layout/default"/>
    <dgm:cxn modelId="{A85B4FF3-2702-4C2D-9150-309BB6B1580B}" type="presParOf" srcId="{1D93ED57-D4F2-4D75-B66A-A5FBDA5CFEEE}" destId="{9623E82C-FD5F-4AAE-A4D7-5FF5A4EBB8FD}" srcOrd="2" destOrd="0" presId="urn:microsoft.com/office/officeart/2005/8/layout/default"/>
    <dgm:cxn modelId="{1B5ACB0C-C006-47E4-9E10-B0892C3A7A36}" type="presParOf" srcId="{1D93ED57-D4F2-4D75-B66A-A5FBDA5CFEEE}" destId="{27B40000-5ECA-4928-819B-C49D98AB40E5}" srcOrd="3" destOrd="0" presId="urn:microsoft.com/office/officeart/2005/8/layout/default"/>
    <dgm:cxn modelId="{3151AE3F-6AFD-43D9-9B57-CCDF8A5E1373}" type="presParOf" srcId="{1D93ED57-D4F2-4D75-B66A-A5FBDA5CFEEE}" destId="{5A73C23E-CEF0-4758-BFD9-14D860C73BBD}" srcOrd="4" destOrd="0" presId="urn:microsoft.com/office/officeart/2005/8/layout/default"/>
    <dgm:cxn modelId="{BE553C3B-54EC-41DF-8ED4-67D53C05DF61}" type="presParOf" srcId="{1D93ED57-D4F2-4D75-B66A-A5FBDA5CFEEE}" destId="{080EDE02-371F-49AF-901F-266E39CEF831}" srcOrd="5" destOrd="0" presId="urn:microsoft.com/office/officeart/2005/8/layout/default"/>
    <dgm:cxn modelId="{7FDB6EF6-88DB-4251-8CD5-68A3FA4D9BF0}" type="presParOf" srcId="{1D93ED57-D4F2-4D75-B66A-A5FBDA5CFEEE}" destId="{41B8465C-D20B-42A9-BC8F-E031BCC2FD52}" srcOrd="6" destOrd="0" presId="urn:microsoft.com/office/officeart/2005/8/layout/default"/>
    <dgm:cxn modelId="{B905DAED-7556-4398-B516-222107537559}" type="presParOf" srcId="{1D93ED57-D4F2-4D75-B66A-A5FBDA5CFEEE}" destId="{145CE210-6EDE-4ECC-BE7A-F389D6E2A3E9}" srcOrd="7" destOrd="0" presId="urn:microsoft.com/office/officeart/2005/8/layout/default"/>
    <dgm:cxn modelId="{C9722B97-F5A5-4076-B283-AB9F4454E5EB}" type="presParOf" srcId="{1D93ED57-D4F2-4D75-B66A-A5FBDA5CFEEE}" destId="{60EEA444-55A5-4836-A689-F7B98D0BFE25}" srcOrd="8" destOrd="0" presId="urn:microsoft.com/office/officeart/2005/8/layout/default"/>
    <dgm:cxn modelId="{0007890C-ADFE-40DE-860A-362240AF22EA}" type="presParOf" srcId="{1D93ED57-D4F2-4D75-B66A-A5FBDA5CFEEE}" destId="{B1BFB6EC-D9FE-485E-AF2D-5CF0FCA871A2}" srcOrd="9" destOrd="0" presId="urn:microsoft.com/office/officeart/2005/8/layout/default"/>
    <dgm:cxn modelId="{80181CD2-E12B-4443-AC56-9460485A2348}" type="presParOf" srcId="{1D93ED57-D4F2-4D75-B66A-A5FBDA5CFEEE}" destId="{24DBFB71-7561-4684-95B0-BE8239FC6AB4}" srcOrd="10" destOrd="0" presId="urn:microsoft.com/office/officeart/2005/8/layout/default"/>
    <dgm:cxn modelId="{F2FA0CB5-0E14-4D7A-876B-2566F1F81700}" type="presParOf" srcId="{1D93ED57-D4F2-4D75-B66A-A5FBDA5CFEEE}" destId="{D16DB483-B61C-4C0C-99A9-1BDE9034DBEB}" srcOrd="11" destOrd="0" presId="urn:microsoft.com/office/officeart/2005/8/layout/default"/>
    <dgm:cxn modelId="{A262AC52-9A16-4BF9-98BD-FC1C577BBFD3}" type="presParOf" srcId="{1D93ED57-D4F2-4D75-B66A-A5FBDA5CFEEE}" destId="{B3951D73-9912-40BB-B026-7EF9144FE5B2}" srcOrd="12" destOrd="0" presId="urn:microsoft.com/office/officeart/2005/8/layout/default"/>
    <dgm:cxn modelId="{6A0792EC-4203-4C9F-8AEB-8470970F30DA}" type="presParOf" srcId="{1D93ED57-D4F2-4D75-B66A-A5FBDA5CFEEE}" destId="{6393DF1D-11CF-4C48-A01E-D04B6B555194}" srcOrd="13" destOrd="0" presId="urn:microsoft.com/office/officeart/2005/8/layout/default"/>
    <dgm:cxn modelId="{881D71FD-9542-4A47-8889-5C3C8D360EA9}" type="presParOf" srcId="{1D93ED57-D4F2-4D75-B66A-A5FBDA5CFEEE}" destId="{0B43FBCD-881C-4D4A-A0A2-02D4EEEC2E5C}" srcOrd="14" destOrd="0" presId="urn:microsoft.com/office/officeart/2005/8/layout/default"/>
    <dgm:cxn modelId="{2421C004-D818-4A79-9FE0-20AC95118844}" type="presParOf" srcId="{1D93ED57-D4F2-4D75-B66A-A5FBDA5CFEEE}" destId="{1C393572-09D3-40C4-AAB7-D122105BCAFC}" srcOrd="15" destOrd="0" presId="urn:microsoft.com/office/officeart/2005/8/layout/default"/>
    <dgm:cxn modelId="{9C881954-9C28-4064-BAC8-F6F3DBD8BC32}" type="presParOf" srcId="{1D93ED57-D4F2-4D75-B66A-A5FBDA5CFEEE}" destId="{FC7897B1-4598-47B9-9EA9-07FB46FEFC00}" srcOrd="16" destOrd="0" presId="urn:microsoft.com/office/officeart/2005/8/layout/default"/>
    <dgm:cxn modelId="{73788178-9CD9-4526-8B81-053C813DE88A}" type="presParOf" srcId="{1D93ED57-D4F2-4D75-B66A-A5FBDA5CFEEE}" destId="{0519C12F-AF15-4E37-986E-AF633A3A232E}" srcOrd="17" destOrd="0" presId="urn:microsoft.com/office/officeart/2005/8/layout/default"/>
    <dgm:cxn modelId="{AAB234F3-5111-453F-95AB-83F8F9601F6E}" type="presParOf" srcId="{1D93ED57-D4F2-4D75-B66A-A5FBDA5CFEEE}" destId="{38AD13A7-1A03-4899-81BC-063627490B31}" srcOrd="18" destOrd="0" presId="urn:microsoft.com/office/officeart/2005/8/layout/default"/>
    <dgm:cxn modelId="{FFBDE90B-DD1D-4FEE-BE8B-E15D552CA824}" type="presParOf" srcId="{1D93ED57-D4F2-4D75-B66A-A5FBDA5CFEEE}" destId="{2A31668B-6876-4878-93A1-0DF02AE104CC}" srcOrd="19" destOrd="0" presId="urn:microsoft.com/office/officeart/2005/8/layout/default"/>
    <dgm:cxn modelId="{AA1D3D28-1F78-402A-A614-ED25CC2B037E}" type="presParOf" srcId="{1D93ED57-D4F2-4D75-B66A-A5FBDA5CFEEE}" destId="{320CAF50-CE1A-4AC7-8DC3-3059DB2955EE}" srcOrd="20" destOrd="0" presId="urn:microsoft.com/office/officeart/2005/8/layout/default"/>
    <dgm:cxn modelId="{2AF6F754-F50F-423D-9E1C-844214541A27}" type="presParOf" srcId="{1D93ED57-D4F2-4D75-B66A-A5FBDA5CFEEE}" destId="{2E859058-0C0C-4AD1-8E70-2F9D1451A0EC}" srcOrd="21" destOrd="0" presId="urn:microsoft.com/office/officeart/2005/8/layout/default"/>
    <dgm:cxn modelId="{6167605F-73E2-4784-80B6-6C1CA14544BF}" type="presParOf" srcId="{1D93ED57-D4F2-4D75-B66A-A5FBDA5CFEEE}" destId="{A09F2EDA-B815-464F-8575-69269B6191C9}" srcOrd="22" destOrd="0" presId="urn:microsoft.com/office/officeart/2005/8/layout/default"/>
    <dgm:cxn modelId="{C225C1D8-820D-43B0-B414-267A5DAB7BD0}" type="presParOf" srcId="{1D93ED57-D4F2-4D75-B66A-A5FBDA5CFEEE}" destId="{68BEB577-EB4F-413B-96B5-179C3D21888B}" srcOrd="23" destOrd="0" presId="urn:microsoft.com/office/officeart/2005/8/layout/default"/>
    <dgm:cxn modelId="{D926CD69-5B4D-4ABE-8C35-1F9CBE9ADC66}" type="presParOf" srcId="{1D93ED57-D4F2-4D75-B66A-A5FBDA5CFEEE}" destId="{2EFB0828-D4A0-40E1-8135-5D1ADF55751D}" srcOrd="24" destOrd="0" presId="urn:microsoft.com/office/officeart/2005/8/layout/default"/>
    <dgm:cxn modelId="{62FDF700-9C07-48E7-B434-161AE9930FAF}" type="presParOf" srcId="{1D93ED57-D4F2-4D75-B66A-A5FBDA5CFEEE}" destId="{F0B7C368-B3AD-4C8F-A03B-A39DA96142EC}" srcOrd="25" destOrd="0" presId="urn:microsoft.com/office/officeart/2005/8/layout/default"/>
    <dgm:cxn modelId="{888C97C9-3F63-4FA0-9AAB-4D7117CE99F0}" type="presParOf" srcId="{1D93ED57-D4F2-4D75-B66A-A5FBDA5CFEEE}" destId="{87AF8216-ABBE-4E21-A2C3-B271E4C06BB4}" srcOrd="26" destOrd="0" presId="urn:microsoft.com/office/officeart/2005/8/layout/default"/>
    <dgm:cxn modelId="{7E052985-FEB6-42D5-AAB4-4907EA791525}" type="presParOf" srcId="{1D93ED57-D4F2-4D75-B66A-A5FBDA5CFEEE}" destId="{4239DB3B-DC14-4DCA-8C67-B32057FC03E9}" srcOrd="27" destOrd="0" presId="urn:microsoft.com/office/officeart/2005/8/layout/default"/>
    <dgm:cxn modelId="{3989AE05-B02F-415D-96E3-AB8AD67E8009}" type="presParOf" srcId="{1D93ED57-D4F2-4D75-B66A-A5FBDA5CFEEE}" destId="{9FD1DF51-BD49-4ACB-A3CA-0A143129E1FA}" srcOrd="28"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E20643F-C23F-4358-8DDB-92173A5DBBD9}" type="doc">
      <dgm:prSet loTypeId="urn:microsoft.com/office/officeart/2005/8/layout/bProcess4" loCatId="process" qsTypeId="urn:microsoft.com/office/officeart/2005/8/quickstyle/simple5" qsCatId="simple" csTypeId="urn:microsoft.com/office/officeart/2005/8/colors/accent1_2" csCatId="accent1"/>
      <dgm:spPr/>
      <dgm:t>
        <a:bodyPr/>
        <a:lstStyle/>
        <a:p>
          <a:endParaRPr lang="en-US"/>
        </a:p>
      </dgm:t>
    </dgm:pt>
    <dgm:pt modelId="{82D5468F-2299-4AB5-A901-F5F755388094}">
      <dgm:prSet/>
      <dgm:spPr/>
      <dgm:t>
        <a:bodyPr/>
        <a:lstStyle/>
        <a:p>
          <a:r>
            <a:rPr lang="en-GB" b="1"/>
            <a:t>Top 5 Reaction Type score</a:t>
          </a:r>
          <a:endParaRPr lang="en-US"/>
        </a:p>
      </dgm:t>
    </dgm:pt>
    <dgm:pt modelId="{427FFFC1-DCF9-451F-B184-1F9A0FF92546}" type="parTrans" cxnId="{D5267EF1-D885-4A38-A4AB-A5F34D3FEFA8}">
      <dgm:prSet/>
      <dgm:spPr/>
      <dgm:t>
        <a:bodyPr/>
        <a:lstStyle/>
        <a:p>
          <a:endParaRPr lang="en-US"/>
        </a:p>
      </dgm:t>
    </dgm:pt>
    <dgm:pt modelId="{3E2C8D7F-8188-4D3A-9C75-062B4D289372}" type="sibTrans" cxnId="{D5267EF1-D885-4A38-A4AB-A5F34D3FEFA8}">
      <dgm:prSet/>
      <dgm:spPr/>
      <dgm:t>
        <a:bodyPr/>
        <a:lstStyle/>
        <a:p>
          <a:endParaRPr lang="en-US"/>
        </a:p>
      </dgm:t>
    </dgm:pt>
    <dgm:pt modelId="{8BF87B1D-E3FF-4F72-833F-4FE4B9FECD18}">
      <dgm:prSet/>
      <dgm:spPr/>
      <dgm:t>
        <a:bodyPr/>
        <a:lstStyle/>
        <a:p>
          <a:r>
            <a:rPr lang="en-GB"/>
            <a:t>Super love 113925</a:t>
          </a:r>
          <a:endParaRPr lang="en-US"/>
        </a:p>
      </dgm:t>
    </dgm:pt>
    <dgm:pt modelId="{D08F4775-7F1F-4DEE-8F12-C33CCF306AD3}" type="parTrans" cxnId="{E91EA845-9705-41F3-90C9-4E263785D3AC}">
      <dgm:prSet/>
      <dgm:spPr/>
      <dgm:t>
        <a:bodyPr/>
        <a:lstStyle/>
        <a:p>
          <a:endParaRPr lang="en-US"/>
        </a:p>
      </dgm:t>
    </dgm:pt>
    <dgm:pt modelId="{564763A9-B248-42E5-88DF-D80D0CABFD5B}" type="sibTrans" cxnId="{E91EA845-9705-41F3-90C9-4E263785D3AC}">
      <dgm:prSet/>
      <dgm:spPr/>
      <dgm:t>
        <a:bodyPr/>
        <a:lstStyle/>
        <a:p>
          <a:endParaRPr lang="en-US"/>
        </a:p>
      </dgm:t>
    </dgm:pt>
    <dgm:pt modelId="{FEA7D34E-2B4C-41C4-B00A-7B22355F221C}">
      <dgm:prSet/>
      <dgm:spPr/>
      <dgm:t>
        <a:bodyPr/>
        <a:lstStyle/>
        <a:p>
          <a:r>
            <a:rPr lang="en-GB"/>
            <a:t>adore 111456</a:t>
          </a:r>
          <a:endParaRPr lang="en-US"/>
        </a:p>
      </dgm:t>
    </dgm:pt>
    <dgm:pt modelId="{FEBC617C-573A-47EA-BF98-C8E95869828D}" type="parTrans" cxnId="{21482A7E-7852-4F83-B9ED-10522018F23C}">
      <dgm:prSet/>
      <dgm:spPr/>
      <dgm:t>
        <a:bodyPr/>
        <a:lstStyle/>
        <a:p>
          <a:endParaRPr lang="en-US"/>
        </a:p>
      </dgm:t>
    </dgm:pt>
    <dgm:pt modelId="{E44B1830-411D-4757-BFFA-A423D34FA280}" type="sibTrans" cxnId="{21482A7E-7852-4F83-B9ED-10522018F23C}">
      <dgm:prSet/>
      <dgm:spPr/>
      <dgm:t>
        <a:bodyPr/>
        <a:lstStyle/>
        <a:p>
          <a:endParaRPr lang="en-US"/>
        </a:p>
      </dgm:t>
    </dgm:pt>
    <dgm:pt modelId="{F1D90C61-0F74-4BD4-8EDF-BFF43CE3CF84}">
      <dgm:prSet/>
      <dgm:spPr/>
      <dgm:t>
        <a:bodyPr/>
        <a:lstStyle/>
        <a:p>
          <a:r>
            <a:rPr lang="en-GB"/>
            <a:t>want 107730</a:t>
          </a:r>
          <a:endParaRPr lang="en-US"/>
        </a:p>
      </dgm:t>
    </dgm:pt>
    <dgm:pt modelId="{23B88B91-489B-4E0B-99F9-08AFBAA22EF0}" type="parTrans" cxnId="{0AD05F2B-F796-4B06-A90B-CBD909879CD4}">
      <dgm:prSet/>
      <dgm:spPr/>
      <dgm:t>
        <a:bodyPr/>
        <a:lstStyle/>
        <a:p>
          <a:endParaRPr lang="en-US"/>
        </a:p>
      </dgm:t>
    </dgm:pt>
    <dgm:pt modelId="{E73DCB9C-6AA6-4ED2-9958-189566292360}" type="sibTrans" cxnId="{0AD05F2B-F796-4B06-A90B-CBD909879CD4}">
      <dgm:prSet/>
      <dgm:spPr/>
      <dgm:t>
        <a:bodyPr/>
        <a:lstStyle/>
        <a:p>
          <a:endParaRPr lang="en-US"/>
        </a:p>
      </dgm:t>
    </dgm:pt>
    <dgm:pt modelId="{9ADC24CB-E0AF-4BCB-99B7-49E0B87BB3FB}">
      <dgm:prSet/>
      <dgm:spPr/>
      <dgm:t>
        <a:bodyPr/>
        <a:lstStyle/>
        <a:p>
          <a:r>
            <a:rPr lang="en-GB"/>
            <a:t>cherish 105070</a:t>
          </a:r>
          <a:endParaRPr lang="en-US"/>
        </a:p>
      </dgm:t>
    </dgm:pt>
    <dgm:pt modelId="{CC13B5CA-8CBA-45A6-98C8-5767541339E8}" type="parTrans" cxnId="{5D6725D5-098B-417C-8F43-D88916ECABA0}">
      <dgm:prSet/>
      <dgm:spPr/>
      <dgm:t>
        <a:bodyPr/>
        <a:lstStyle/>
        <a:p>
          <a:endParaRPr lang="en-US"/>
        </a:p>
      </dgm:t>
    </dgm:pt>
    <dgm:pt modelId="{F58B2041-F989-47E1-9E75-E0D8F163CB31}" type="sibTrans" cxnId="{5D6725D5-098B-417C-8F43-D88916ECABA0}">
      <dgm:prSet/>
      <dgm:spPr/>
      <dgm:t>
        <a:bodyPr/>
        <a:lstStyle/>
        <a:p>
          <a:endParaRPr lang="en-US"/>
        </a:p>
      </dgm:t>
    </dgm:pt>
    <dgm:pt modelId="{00AD53B6-FB63-491C-8833-E86A98E3EF9C}">
      <dgm:prSet/>
      <dgm:spPr/>
      <dgm:t>
        <a:bodyPr/>
        <a:lstStyle/>
        <a:p>
          <a:r>
            <a:rPr lang="en-GB"/>
            <a:t>love 99710</a:t>
          </a:r>
          <a:endParaRPr lang="en-US"/>
        </a:p>
      </dgm:t>
    </dgm:pt>
    <dgm:pt modelId="{CEFADA5C-113E-4074-B155-BA376E197871}" type="parTrans" cxnId="{BA3F8C92-0DBA-49AB-B78D-FB73FBC7004E}">
      <dgm:prSet/>
      <dgm:spPr/>
      <dgm:t>
        <a:bodyPr/>
        <a:lstStyle/>
        <a:p>
          <a:endParaRPr lang="en-US"/>
        </a:p>
      </dgm:t>
    </dgm:pt>
    <dgm:pt modelId="{B95EA68A-7CCE-45EE-B5FE-D0273DB01D79}" type="sibTrans" cxnId="{BA3F8C92-0DBA-49AB-B78D-FB73FBC7004E}">
      <dgm:prSet/>
      <dgm:spPr/>
      <dgm:t>
        <a:bodyPr/>
        <a:lstStyle/>
        <a:p>
          <a:endParaRPr lang="en-US"/>
        </a:p>
      </dgm:t>
    </dgm:pt>
    <dgm:pt modelId="{B7C23831-DECF-4115-A663-ABADC9A22318}">
      <dgm:prSet/>
      <dgm:spPr/>
      <dgm:t>
        <a:bodyPr/>
        <a:lstStyle/>
        <a:p>
          <a:r>
            <a:rPr lang="en-GB"/>
            <a:t>Time-series Analysis</a:t>
          </a:r>
          <a:endParaRPr lang="en-US"/>
        </a:p>
      </dgm:t>
    </dgm:pt>
    <dgm:pt modelId="{1A7C398A-6011-466D-A4C3-6DC08DEF8256}" type="parTrans" cxnId="{9136F2EA-81F4-4BCE-9DE5-F8C0CAF969D1}">
      <dgm:prSet/>
      <dgm:spPr/>
      <dgm:t>
        <a:bodyPr/>
        <a:lstStyle/>
        <a:p>
          <a:endParaRPr lang="en-US"/>
        </a:p>
      </dgm:t>
    </dgm:pt>
    <dgm:pt modelId="{FD1DB106-BFA2-47BF-B14B-4179F8DDC736}" type="sibTrans" cxnId="{9136F2EA-81F4-4BCE-9DE5-F8C0CAF969D1}">
      <dgm:prSet/>
      <dgm:spPr/>
      <dgm:t>
        <a:bodyPr/>
        <a:lstStyle/>
        <a:p>
          <a:endParaRPr lang="en-US"/>
        </a:p>
      </dgm:t>
    </dgm:pt>
    <dgm:pt modelId="{6B4D6D91-EF2A-4DB2-A8E7-7CCABF3B97E1}">
      <dgm:prSet/>
      <dgm:spPr/>
      <dgm:t>
        <a:bodyPr/>
        <a:lstStyle/>
        <a:p>
          <a:r>
            <a:rPr lang="en-GB"/>
            <a:t>May has the highest content score</a:t>
          </a:r>
          <a:endParaRPr lang="en-US"/>
        </a:p>
      </dgm:t>
    </dgm:pt>
    <dgm:pt modelId="{0E7D8E2D-A178-4BFA-97CC-46B07B597854}" type="parTrans" cxnId="{3DA91F9B-ED46-48DC-A7FC-04F1600C1726}">
      <dgm:prSet/>
      <dgm:spPr/>
      <dgm:t>
        <a:bodyPr/>
        <a:lstStyle/>
        <a:p>
          <a:endParaRPr lang="en-US"/>
        </a:p>
      </dgm:t>
    </dgm:pt>
    <dgm:pt modelId="{EA52278A-FDC9-4278-BAB2-08B71161BA00}" type="sibTrans" cxnId="{3DA91F9B-ED46-48DC-A7FC-04F1600C1726}">
      <dgm:prSet/>
      <dgm:spPr/>
      <dgm:t>
        <a:bodyPr/>
        <a:lstStyle/>
        <a:p>
          <a:endParaRPr lang="en-US"/>
        </a:p>
      </dgm:t>
    </dgm:pt>
    <dgm:pt modelId="{378EC192-510F-49C9-AB6C-089DFDED0DCD}">
      <dgm:prSet/>
      <dgm:spPr/>
      <dgm:t>
        <a:bodyPr/>
        <a:lstStyle/>
        <a:p>
          <a:r>
            <a:rPr lang="en-GB"/>
            <a:t>February has the lowest content score</a:t>
          </a:r>
          <a:endParaRPr lang="en-US"/>
        </a:p>
      </dgm:t>
    </dgm:pt>
    <dgm:pt modelId="{BCB52370-A09B-4F37-A87A-E41C555B88A8}" type="parTrans" cxnId="{DF5BF350-96F8-4C3F-98D9-941E8A2EEF12}">
      <dgm:prSet/>
      <dgm:spPr/>
      <dgm:t>
        <a:bodyPr/>
        <a:lstStyle/>
        <a:p>
          <a:endParaRPr lang="en-US"/>
        </a:p>
      </dgm:t>
    </dgm:pt>
    <dgm:pt modelId="{7AB64E01-448E-41D5-B587-9ECB4D714091}" type="sibTrans" cxnId="{DF5BF350-96F8-4C3F-98D9-941E8A2EEF12}">
      <dgm:prSet/>
      <dgm:spPr/>
      <dgm:t>
        <a:bodyPr/>
        <a:lstStyle/>
        <a:p>
          <a:endParaRPr lang="en-US"/>
        </a:p>
      </dgm:t>
    </dgm:pt>
    <dgm:pt modelId="{2C70DBD6-4D8B-483F-8A89-E94E7A1C2BCB}" type="pres">
      <dgm:prSet presAssocID="{EE20643F-C23F-4358-8DDB-92173A5DBBD9}" presName="Name0" presStyleCnt="0">
        <dgm:presLayoutVars>
          <dgm:dir/>
          <dgm:resizeHandles/>
        </dgm:presLayoutVars>
      </dgm:prSet>
      <dgm:spPr/>
    </dgm:pt>
    <dgm:pt modelId="{71B5283C-0511-4B72-B8A7-FD90B0449AEB}" type="pres">
      <dgm:prSet presAssocID="{82D5468F-2299-4AB5-A901-F5F755388094}" presName="compNode" presStyleCnt="0"/>
      <dgm:spPr/>
    </dgm:pt>
    <dgm:pt modelId="{989283FB-E9A4-4A55-BD3B-7C25591709DF}" type="pres">
      <dgm:prSet presAssocID="{82D5468F-2299-4AB5-A901-F5F755388094}" presName="dummyConnPt" presStyleCnt="0"/>
      <dgm:spPr/>
    </dgm:pt>
    <dgm:pt modelId="{3AE2DD25-2AC8-4282-AB71-F29DFEA0A777}" type="pres">
      <dgm:prSet presAssocID="{82D5468F-2299-4AB5-A901-F5F755388094}" presName="node" presStyleLbl="node1" presStyleIdx="0" presStyleCnt="9">
        <dgm:presLayoutVars>
          <dgm:bulletEnabled val="1"/>
        </dgm:presLayoutVars>
      </dgm:prSet>
      <dgm:spPr/>
    </dgm:pt>
    <dgm:pt modelId="{3EEB5F14-9B90-4836-8C02-CE021D243C06}" type="pres">
      <dgm:prSet presAssocID="{3E2C8D7F-8188-4D3A-9C75-062B4D289372}" presName="sibTrans" presStyleLbl="bgSibTrans2D1" presStyleIdx="0" presStyleCnt="8"/>
      <dgm:spPr/>
    </dgm:pt>
    <dgm:pt modelId="{BC380FC6-D63F-42A6-808E-2E0EB50A0A6E}" type="pres">
      <dgm:prSet presAssocID="{8BF87B1D-E3FF-4F72-833F-4FE4B9FECD18}" presName="compNode" presStyleCnt="0"/>
      <dgm:spPr/>
    </dgm:pt>
    <dgm:pt modelId="{F42C3E65-176A-47EB-9AE3-BF5A1A1AE2FB}" type="pres">
      <dgm:prSet presAssocID="{8BF87B1D-E3FF-4F72-833F-4FE4B9FECD18}" presName="dummyConnPt" presStyleCnt="0"/>
      <dgm:spPr/>
    </dgm:pt>
    <dgm:pt modelId="{D0F3A431-6523-49ED-A54C-69E5175E6259}" type="pres">
      <dgm:prSet presAssocID="{8BF87B1D-E3FF-4F72-833F-4FE4B9FECD18}" presName="node" presStyleLbl="node1" presStyleIdx="1" presStyleCnt="9">
        <dgm:presLayoutVars>
          <dgm:bulletEnabled val="1"/>
        </dgm:presLayoutVars>
      </dgm:prSet>
      <dgm:spPr/>
    </dgm:pt>
    <dgm:pt modelId="{BA454C66-F13D-49A2-AF9E-F590A5ABCB49}" type="pres">
      <dgm:prSet presAssocID="{564763A9-B248-42E5-88DF-D80D0CABFD5B}" presName="sibTrans" presStyleLbl="bgSibTrans2D1" presStyleIdx="1" presStyleCnt="8"/>
      <dgm:spPr/>
    </dgm:pt>
    <dgm:pt modelId="{3986D62D-4CA3-428C-8FEB-91EF0BD29EA5}" type="pres">
      <dgm:prSet presAssocID="{FEA7D34E-2B4C-41C4-B00A-7B22355F221C}" presName="compNode" presStyleCnt="0"/>
      <dgm:spPr/>
    </dgm:pt>
    <dgm:pt modelId="{3E234D95-8EFE-438F-A628-FABFCA8A5203}" type="pres">
      <dgm:prSet presAssocID="{FEA7D34E-2B4C-41C4-B00A-7B22355F221C}" presName="dummyConnPt" presStyleCnt="0"/>
      <dgm:spPr/>
    </dgm:pt>
    <dgm:pt modelId="{B660D139-CEB7-4025-A374-9FB8D27665D7}" type="pres">
      <dgm:prSet presAssocID="{FEA7D34E-2B4C-41C4-B00A-7B22355F221C}" presName="node" presStyleLbl="node1" presStyleIdx="2" presStyleCnt="9">
        <dgm:presLayoutVars>
          <dgm:bulletEnabled val="1"/>
        </dgm:presLayoutVars>
      </dgm:prSet>
      <dgm:spPr/>
    </dgm:pt>
    <dgm:pt modelId="{5C8E7748-1380-474E-9F60-27FB0AF30B9E}" type="pres">
      <dgm:prSet presAssocID="{E44B1830-411D-4757-BFFA-A423D34FA280}" presName="sibTrans" presStyleLbl="bgSibTrans2D1" presStyleIdx="2" presStyleCnt="8"/>
      <dgm:spPr/>
    </dgm:pt>
    <dgm:pt modelId="{F8532952-0538-4037-ADF4-6E653388619B}" type="pres">
      <dgm:prSet presAssocID="{F1D90C61-0F74-4BD4-8EDF-BFF43CE3CF84}" presName="compNode" presStyleCnt="0"/>
      <dgm:spPr/>
    </dgm:pt>
    <dgm:pt modelId="{B7B07153-30CA-41A5-B478-466F208A5A7C}" type="pres">
      <dgm:prSet presAssocID="{F1D90C61-0F74-4BD4-8EDF-BFF43CE3CF84}" presName="dummyConnPt" presStyleCnt="0"/>
      <dgm:spPr/>
    </dgm:pt>
    <dgm:pt modelId="{997375E3-3A5C-444C-B1A9-FD3D3D9B6EA3}" type="pres">
      <dgm:prSet presAssocID="{F1D90C61-0F74-4BD4-8EDF-BFF43CE3CF84}" presName="node" presStyleLbl="node1" presStyleIdx="3" presStyleCnt="9">
        <dgm:presLayoutVars>
          <dgm:bulletEnabled val="1"/>
        </dgm:presLayoutVars>
      </dgm:prSet>
      <dgm:spPr/>
    </dgm:pt>
    <dgm:pt modelId="{0608FA2D-1C98-410A-A6F6-6D14ECB45171}" type="pres">
      <dgm:prSet presAssocID="{E73DCB9C-6AA6-4ED2-9958-189566292360}" presName="sibTrans" presStyleLbl="bgSibTrans2D1" presStyleIdx="3" presStyleCnt="8"/>
      <dgm:spPr/>
    </dgm:pt>
    <dgm:pt modelId="{C04AF2CF-35A6-4203-9B54-82702E820169}" type="pres">
      <dgm:prSet presAssocID="{9ADC24CB-E0AF-4BCB-99B7-49E0B87BB3FB}" presName="compNode" presStyleCnt="0"/>
      <dgm:spPr/>
    </dgm:pt>
    <dgm:pt modelId="{31A76397-EC2E-4570-8DDD-118D6C380AF5}" type="pres">
      <dgm:prSet presAssocID="{9ADC24CB-E0AF-4BCB-99B7-49E0B87BB3FB}" presName="dummyConnPt" presStyleCnt="0"/>
      <dgm:spPr/>
    </dgm:pt>
    <dgm:pt modelId="{33D2A210-25DD-4498-9F8A-7C77C44070E1}" type="pres">
      <dgm:prSet presAssocID="{9ADC24CB-E0AF-4BCB-99B7-49E0B87BB3FB}" presName="node" presStyleLbl="node1" presStyleIdx="4" presStyleCnt="9">
        <dgm:presLayoutVars>
          <dgm:bulletEnabled val="1"/>
        </dgm:presLayoutVars>
      </dgm:prSet>
      <dgm:spPr/>
    </dgm:pt>
    <dgm:pt modelId="{B0437037-BBA5-45A1-B7D3-C08118B2DF7B}" type="pres">
      <dgm:prSet presAssocID="{F58B2041-F989-47E1-9E75-E0D8F163CB31}" presName="sibTrans" presStyleLbl="bgSibTrans2D1" presStyleIdx="4" presStyleCnt="8"/>
      <dgm:spPr/>
    </dgm:pt>
    <dgm:pt modelId="{BBFEE817-0795-4049-8EAC-160528E6D365}" type="pres">
      <dgm:prSet presAssocID="{00AD53B6-FB63-491C-8833-E86A98E3EF9C}" presName="compNode" presStyleCnt="0"/>
      <dgm:spPr/>
    </dgm:pt>
    <dgm:pt modelId="{5A86A0DE-5C00-44CC-947B-20DA71870A4A}" type="pres">
      <dgm:prSet presAssocID="{00AD53B6-FB63-491C-8833-E86A98E3EF9C}" presName="dummyConnPt" presStyleCnt="0"/>
      <dgm:spPr/>
    </dgm:pt>
    <dgm:pt modelId="{B7A4F654-7955-4EC9-9CAF-1DDC6B8C06D6}" type="pres">
      <dgm:prSet presAssocID="{00AD53B6-FB63-491C-8833-E86A98E3EF9C}" presName="node" presStyleLbl="node1" presStyleIdx="5" presStyleCnt="9">
        <dgm:presLayoutVars>
          <dgm:bulletEnabled val="1"/>
        </dgm:presLayoutVars>
      </dgm:prSet>
      <dgm:spPr/>
    </dgm:pt>
    <dgm:pt modelId="{1DF5B03A-B29C-454E-8AEE-69814D15F2C4}" type="pres">
      <dgm:prSet presAssocID="{B95EA68A-7CCE-45EE-B5FE-D0273DB01D79}" presName="sibTrans" presStyleLbl="bgSibTrans2D1" presStyleIdx="5" presStyleCnt="8"/>
      <dgm:spPr/>
    </dgm:pt>
    <dgm:pt modelId="{A8222BB6-26A2-4889-A778-AE004573AA0F}" type="pres">
      <dgm:prSet presAssocID="{B7C23831-DECF-4115-A663-ABADC9A22318}" presName="compNode" presStyleCnt="0"/>
      <dgm:spPr/>
    </dgm:pt>
    <dgm:pt modelId="{B57D216C-00AA-4C80-B607-0AD448B6444E}" type="pres">
      <dgm:prSet presAssocID="{B7C23831-DECF-4115-A663-ABADC9A22318}" presName="dummyConnPt" presStyleCnt="0"/>
      <dgm:spPr/>
    </dgm:pt>
    <dgm:pt modelId="{A1D6E8B9-B8CD-4CBA-B87E-786DEB68C82F}" type="pres">
      <dgm:prSet presAssocID="{B7C23831-DECF-4115-A663-ABADC9A22318}" presName="node" presStyleLbl="node1" presStyleIdx="6" presStyleCnt="9">
        <dgm:presLayoutVars>
          <dgm:bulletEnabled val="1"/>
        </dgm:presLayoutVars>
      </dgm:prSet>
      <dgm:spPr/>
    </dgm:pt>
    <dgm:pt modelId="{A92FDEAA-7B28-4C60-8AAF-EE5CB2375A99}" type="pres">
      <dgm:prSet presAssocID="{FD1DB106-BFA2-47BF-B14B-4179F8DDC736}" presName="sibTrans" presStyleLbl="bgSibTrans2D1" presStyleIdx="6" presStyleCnt="8"/>
      <dgm:spPr/>
    </dgm:pt>
    <dgm:pt modelId="{CE1D7EF6-B9F0-40F8-A355-3754ECC5E529}" type="pres">
      <dgm:prSet presAssocID="{6B4D6D91-EF2A-4DB2-A8E7-7CCABF3B97E1}" presName="compNode" presStyleCnt="0"/>
      <dgm:spPr/>
    </dgm:pt>
    <dgm:pt modelId="{F704D418-F287-42CC-8A2A-3CB5D138A2F7}" type="pres">
      <dgm:prSet presAssocID="{6B4D6D91-EF2A-4DB2-A8E7-7CCABF3B97E1}" presName="dummyConnPt" presStyleCnt="0"/>
      <dgm:spPr/>
    </dgm:pt>
    <dgm:pt modelId="{F0AD3489-A62C-449C-9D2C-ABED98538453}" type="pres">
      <dgm:prSet presAssocID="{6B4D6D91-EF2A-4DB2-A8E7-7CCABF3B97E1}" presName="node" presStyleLbl="node1" presStyleIdx="7" presStyleCnt="9">
        <dgm:presLayoutVars>
          <dgm:bulletEnabled val="1"/>
        </dgm:presLayoutVars>
      </dgm:prSet>
      <dgm:spPr/>
    </dgm:pt>
    <dgm:pt modelId="{7C741CEB-394C-492D-B699-4B7E73AB2990}" type="pres">
      <dgm:prSet presAssocID="{EA52278A-FDC9-4278-BAB2-08B71161BA00}" presName="sibTrans" presStyleLbl="bgSibTrans2D1" presStyleIdx="7" presStyleCnt="8"/>
      <dgm:spPr/>
    </dgm:pt>
    <dgm:pt modelId="{10E20C02-9878-44B7-BB38-A8E27200A26A}" type="pres">
      <dgm:prSet presAssocID="{378EC192-510F-49C9-AB6C-089DFDED0DCD}" presName="compNode" presStyleCnt="0"/>
      <dgm:spPr/>
    </dgm:pt>
    <dgm:pt modelId="{6AD2A7A4-C7D2-499B-80F5-1512293F9302}" type="pres">
      <dgm:prSet presAssocID="{378EC192-510F-49C9-AB6C-089DFDED0DCD}" presName="dummyConnPt" presStyleCnt="0"/>
      <dgm:spPr/>
    </dgm:pt>
    <dgm:pt modelId="{C5796D52-A5DE-4179-ABCA-3C7B2CADB359}" type="pres">
      <dgm:prSet presAssocID="{378EC192-510F-49C9-AB6C-089DFDED0DCD}" presName="node" presStyleLbl="node1" presStyleIdx="8" presStyleCnt="9">
        <dgm:presLayoutVars>
          <dgm:bulletEnabled val="1"/>
        </dgm:presLayoutVars>
      </dgm:prSet>
      <dgm:spPr/>
    </dgm:pt>
  </dgm:ptLst>
  <dgm:cxnLst>
    <dgm:cxn modelId="{0AD05F2B-F796-4B06-A90B-CBD909879CD4}" srcId="{EE20643F-C23F-4358-8DDB-92173A5DBBD9}" destId="{F1D90C61-0F74-4BD4-8EDF-BFF43CE3CF84}" srcOrd="3" destOrd="0" parTransId="{23B88B91-489B-4E0B-99F9-08AFBAA22EF0}" sibTransId="{E73DCB9C-6AA6-4ED2-9958-189566292360}"/>
    <dgm:cxn modelId="{7C23262C-DAFA-4265-9083-7E490ABF770F}" type="presOf" srcId="{6B4D6D91-EF2A-4DB2-A8E7-7CCABF3B97E1}" destId="{F0AD3489-A62C-449C-9D2C-ABED98538453}" srcOrd="0" destOrd="0" presId="urn:microsoft.com/office/officeart/2005/8/layout/bProcess4"/>
    <dgm:cxn modelId="{51064C2D-AAAA-4C2E-B0AC-60C46A77C2CE}" type="presOf" srcId="{EA52278A-FDC9-4278-BAB2-08B71161BA00}" destId="{7C741CEB-394C-492D-B699-4B7E73AB2990}" srcOrd="0" destOrd="0" presId="urn:microsoft.com/office/officeart/2005/8/layout/bProcess4"/>
    <dgm:cxn modelId="{E91EA845-9705-41F3-90C9-4E263785D3AC}" srcId="{EE20643F-C23F-4358-8DDB-92173A5DBBD9}" destId="{8BF87B1D-E3FF-4F72-833F-4FE4B9FECD18}" srcOrd="1" destOrd="0" parTransId="{D08F4775-7F1F-4DEE-8F12-C33CCF306AD3}" sibTransId="{564763A9-B248-42E5-88DF-D80D0CABFD5B}"/>
    <dgm:cxn modelId="{7D1F8268-9061-47CF-AB86-140526AFD7F5}" type="presOf" srcId="{3E2C8D7F-8188-4D3A-9C75-062B4D289372}" destId="{3EEB5F14-9B90-4836-8C02-CE021D243C06}" srcOrd="0" destOrd="0" presId="urn:microsoft.com/office/officeart/2005/8/layout/bProcess4"/>
    <dgm:cxn modelId="{7ACF3D69-815F-400B-BD5C-794FAFCB56E3}" type="presOf" srcId="{B7C23831-DECF-4115-A663-ABADC9A22318}" destId="{A1D6E8B9-B8CD-4CBA-B87E-786DEB68C82F}" srcOrd="0" destOrd="0" presId="urn:microsoft.com/office/officeart/2005/8/layout/bProcess4"/>
    <dgm:cxn modelId="{8F7C516C-8BC0-4D8C-A4A4-3480B3607EAF}" type="presOf" srcId="{82D5468F-2299-4AB5-A901-F5F755388094}" destId="{3AE2DD25-2AC8-4282-AB71-F29DFEA0A777}" srcOrd="0" destOrd="0" presId="urn:microsoft.com/office/officeart/2005/8/layout/bProcess4"/>
    <dgm:cxn modelId="{D233FE4D-9814-4375-B467-D6B341522AA8}" type="presOf" srcId="{E73DCB9C-6AA6-4ED2-9958-189566292360}" destId="{0608FA2D-1C98-410A-A6F6-6D14ECB45171}" srcOrd="0" destOrd="0" presId="urn:microsoft.com/office/officeart/2005/8/layout/bProcess4"/>
    <dgm:cxn modelId="{DF5BF350-96F8-4C3F-98D9-941E8A2EEF12}" srcId="{EE20643F-C23F-4358-8DDB-92173A5DBBD9}" destId="{378EC192-510F-49C9-AB6C-089DFDED0DCD}" srcOrd="8" destOrd="0" parTransId="{BCB52370-A09B-4F37-A87A-E41C555B88A8}" sibTransId="{7AB64E01-448E-41D5-B587-9ECB4D714091}"/>
    <dgm:cxn modelId="{21482A7E-7852-4F83-B9ED-10522018F23C}" srcId="{EE20643F-C23F-4358-8DDB-92173A5DBBD9}" destId="{FEA7D34E-2B4C-41C4-B00A-7B22355F221C}" srcOrd="2" destOrd="0" parTransId="{FEBC617C-573A-47EA-BF98-C8E95869828D}" sibTransId="{E44B1830-411D-4757-BFFA-A423D34FA280}"/>
    <dgm:cxn modelId="{DA80C882-A8B8-4D09-AA71-A195716EE719}" type="presOf" srcId="{FEA7D34E-2B4C-41C4-B00A-7B22355F221C}" destId="{B660D139-CEB7-4025-A374-9FB8D27665D7}" srcOrd="0" destOrd="0" presId="urn:microsoft.com/office/officeart/2005/8/layout/bProcess4"/>
    <dgm:cxn modelId="{AA37F784-8FFC-42C0-BB05-A48F718CEE8A}" type="presOf" srcId="{E44B1830-411D-4757-BFFA-A423D34FA280}" destId="{5C8E7748-1380-474E-9F60-27FB0AF30B9E}" srcOrd="0" destOrd="0" presId="urn:microsoft.com/office/officeart/2005/8/layout/bProcess4"/>
    <dgm:cxn modelId="{BA3F8C92-0DBA-49AB-B78D-FB73FBC7004E}" srcId="{EE20643F-C23F-4358-8DDB-92173A5DBBD9}" destId="{00AD53B6-FB63-491C-8833-E86A98E3EF9C}" srcOrd="5" destOrd="0" parTransId="{CEFADA5C-113E-4074-B155-BA376E197871}" sibTransId="{B95EA68A-7CCE-45EE-B5FE-D0273DB01D79}"/>
    <dgm:cxn modelId="{3DA91F9B-ED46-48DC-A7FC-04F1600C1726}" srcId="{EE20643F-C23F-4358-8DDB-92173A5DBBD9}" destId="{6B4D6D91-EF2A-4DB2-A8E7-7CCABF3B97E1}" srcOrd="7" destOrd="0" parTransId="{0E7D8E2D-A178-4BFA-97CC-46B07B597854}" sibTransId="{EA52278A-FDC9-4278-BAB2-08B71161BA00}"/>
    <dgm:cxn modelId="{CF371CA2-132E-461B-BF52-3174DBABBE6F}" type="presOf" srcId="{F1D90C61-0F74-4BD4-8EDF-BFF43CE3CF84}" destId="{997375E3-3A5C-444C-B1A9-FD3D3D9B6EA3}" srcOrd="0" destOrd="0" presId="urn:microsoft.com/office/officeart/2005/8/layout/bProcess4"/>
    <dgm:cxn modelId="{90D798AB-1843-4DCD-8392-1F5A16D915F7}" type="presOf" srcId="{00AD53B6-FB63-491C-8833-E86A98E3EF9C}" destId="{B7A4F654-7955-4EC9-9CAF-1DDC6B8C06D6}" srcOrd="0" destOrd="0" presId="urn:microsoft.com/office/officeart/2005/8/layout/bProcess4"/>
    <dgm:cxn modelId="{EDA2A7B8-3D6B-4996-9F0C-DF035AC595AB}" type="presOf" srcId="{564763A9-B248-42E5-88DF-D80D0CABFD5B}" destId="{BA454C66-F13D-49A2-AF9E-F590A5ABCB49}" srcOrd="0" destOrd="0" presId="urn:microsoft.com/office/officeart/2005/8/layout/bProcess4"/>
    <dgm:cxn modelId="{184469BA-ED8C-4A8F-9C23-0135D01B4013}" type="presOf" srcId="{F58B2041-F989-47E1-9E75-E0D8F163CB31}" destId="{B0437037-BBA5-45A1-B7D3-C08118B2DF7B}" srcOrd="0" destOrd="0" presId="urn:microsoft.com/office/officeart/2005/8/layout/bProcess4"/>
    <dgm:cxn modelId="{5E01ECC2-76DA-42A1-A2AF-B2F002962BAC}" type="presOf" srcId="{EE20643F-C23F-4358-8DDB-92173A5DBBD9}" destId="{2C70DBD6-4D8B-483F-8A89-E94E7A1C2BCB}" srcOrd="0" destOrd="0" presId="urn:microsoft.com/office/officeart/2005/8/layout/bProcess4"/>
    <dgm:cxn modelId="{CD0032CD-2F31-4C5E-8B0D-FAEB6EAC6E5B}" type="presOf" srcId="{FD1DB106-BFA2-47BF-B14B-4179F8DDC736}" destId="{A92FDEAA-7B28-4C60-8AAF-EE5CB2375A99}" srcOrd="0" destOrd="0" presId="urn:microsoft.com/office/officeart/2005/8/layout/bProcess4"/>
    <dgm:cxn modelId="{5D6725D5-098B-417C-8F43-D88916ECABA0}" srcId="{EE20643F-C23F-4358-8DDB-92173A5DBBD9}" destId="{9ADC24CB-E0AF-4BCB-99B7-49E0B87BB3FB}" srcOrd="4" destOrd="0" parTransId="{CC13B5CA-8CBA-45A6-98C8-5767541339E8}" sibTransId="{F58B2041-F989-47E1-9E75-E0D8F163CB31}"/>
    <dgm:cxn modelId="{4313A4E4-9235-4A11-BFC5-8CD576DD3CD8}" type="presOf" srcId="{378EC192-510F-49C9-AB6C-089DFDED0DCD}" destId="{C5796D52-A5DE-4179-ABCA-3C7B2CADB359}" srcOrd="0" destOrd="0" presId="urn:microsoft.com/office/officeart/2005/8/layout/bProcess4"/>
    <dgm:cxn modelId="{197BEFE6-EF39-425F-B84E-B19EA83C4FAF}" type="presOf" srcId="{B95EA68A-7CCE-45EE-B5FE-D0273DB01D79}" destId="{1DF5B03A-B29C-454E-8AEE-69814D15F2C4}" srcOrd="0" destOrd="0" presId="urn:microsoft.com/office/officeart/2005/8/layout/bProcess4"/>
    <dgm:cxn modelId="{9136F2EA-81F4-4BCE-9DE5-F8C0CAF969D1}" srcId="{EE20643F-C23F-4358-8DDB-92173A5DBBD9}" destId="{B7C23831-DECF-4115-A663-ABADC9A22318}" srcOrd="6" destOrd="0" parTransId="{1A7C398A-6011-466D-A4C3-6DC08DEF8256}" sibTransId="{FD1DB106-BFA2-47BF-B14B-4179F8DDC736}"/>
    <dgm:cxn modelId="{AA7E41EE-7B3C-415C-A8D9-7306CC3FF430}" type="presOf" srcId="{8BF87B1D-E3FF-4F72-833F-4FE4B9FECD18}" destId="{D0F3A431-6523-49ED-A54C-69E5175E6259}" srcOrd="0" destOrd="0" presId="urn:microsoft.com/office/officeart/2005/8/layout/bProcess4"/>
    <dgm:cxn modelId="{D5267EF1-D885-4A38-A4AB-A5F34D3FEFA8}" srcId="{EE20643F-C23F-4358-8DDB-92173A5DBBD9}" destId="{82D5468F-2299-4AB5-A901-F5F755388094}" srcOrd="0" destOrd="0" parTransId="{427FFFC1-DCF9-451F-B184-1F9A0FF92546}" sibTransId="{3E2C8D7F-8188-4D3A-9C75-062B4D289372}"/>
    <dgm:cxn modelId="{487F8DF2-CAB0-4FE1-BA61-15CA2C0D08DD}" type="presOf" srcId="{9ADC24CB-E0AF-4BCB-99B7-49E0B87BB3FB}" destId="{33D2A210-25DD-4498-9F8A-7C77C44070E1}" srcOrd="0" destOrd="0" presId="urn:microsoft.com/office/officeart/2005/8/layout/bProcess4"/>
    <dgm:cxn modelId="{6DE45730-5AE2-452C-A4FA-32EB39AB0848}" type="presParOf" srcId="{2C70DBD6-4D8B-483F-8A89-E94E7A1C2BCB}" destId="{71B5283C-0511-4B72-B8A7-FD90B0449AEB}" srcOrd="0" destOrd="0" presId="urn:microsoft.com/office/officeart/2005/8/layout/bProcess4"/>
    <dgm:cxn modelId="{5E7FAD63-4875-474F-9965-1E09E21406BD}" type="presParOf" srcId="{71B5283C-0511-4B72-B8A7-FD90B0449AEB}" destId="{989283FB-E9A4-4A55-BD3B-7C25591709DF}" srcOrd="0" destOrd="0" presId="urn:microsoft.com/office/officeart/2005/8/layout/bProcess4"/>
    <dgm:cxn modelId="{C3640871-106F-411E-948E-16CAA5971113}" type="presParOf" srcId="{71B5283C-0511-4B72-B8A7-FD90B0449AEB}" destId="{3AE2DD25-2AC8-4282-AB71-F29DFEA0A777}" srcOrd="1" destOrd="0" presId="urn:microsoft.com/office/officeart/2005/8/layout/bProcess4"/>
    <dgm:cxn modelId="{03440F5A-2217-483E-BB1B-27EA0D648B03}" type="presParOf" srcId="{2C70DBD6-4D8B-483F-8A89-E94E7A1C2BCB}" destId="{3EEB5F14-9B90-4836-8C02-CE021D243C06}" srcOrd="1" destOrd="0" presId="urn:microsoft.com/office/officeart/2005/8/layout/bProcess4"/>
    <dgm:cxn modelId="{6D2871EC-614E-4623-9CCD-E22724E0B403}" type="presParOf" srcId="{2C70DBD6-4D8B-483F-8A89-E94E7A1C2BCB}" destId="{BC380FC6-D63F-42A6-808E-2E0EB50A0A6E}" srcOrd="2" destOrd="0" presId="urn:microsoft.com/office/officeart/2005/8/layout/bProcess4"/>
    <dgm:cxn modelId="{F19815CC-6CB9-4CCD-BCCE-74573C508F29}" type="presParOf" srcId="{BC380FC6-D63F-42A6-808E-2E0EB50A0A6E}" destId="{F42C3E65-176A-47EB-9AE3-BF5A1A1AE2FB}" srcOrd="0" destOrd="0" presId="urn:microsoft.com/office/officeart/2005/8/layout/bProcess4"/>
    <dgm:cxn modelId="{FB53B74D-CFC3-482D-9646-E16665BC0E0D}" type="presParOf" srcId="{BC380FC6-D63F-42A6-808E-2E0EB50A0A6E}" destId="{D0F3A431-6523-49ED-A54C-69E5175E6259}" srcOrd="1" destOrd="0" presId="urn:microsoft.com/office/officeart/2005/8/layout/bProcess4"/>
    <dgm:cxn modelId="{6B169467-1E37-46E2-AA79-62DF0A6142B3}" type="presParOf" srcId="{2C70DBD6-4D8B-483F-8A89-E94E7A1C2BCB}" destId="{BA454C66-F13D-49A2-AF9E-F590A5ABCB49}" srcOrd="3" destOrd="0" presId="urn:microsoft.com/office/officeart/2005/8/layout/bProcess4"/>
    <dgm:cxn modelId="{05C75428-625C-4FF6-A647-5EA02F1F1C1D}" type="presParOf" srcId="{2C70DBD6-4D8B-483F-8A89-E94E7A1C2BCB}" destId="{3986D62D-4CA3-428C-8FEB-91EF0BD29EA5}" srcOrd="4" destOrd="0" presId="urn:microsoft.com/office/officeart/2005/8/layout/bProcess4"/>
    <dgm:cxn modelId="{289E0E8E-46B6-437A-96B4-1E02A45F4127}" type="presParOf" srcId="{3986D62D-4CA3-428C-8FEB-91EF0BD29EA5}" destId="{3E234D95-8EFE-438F-A628-FABFCA8A5203}" srcOrd="0" destOrd="0" presId="urn:microsoft.com/office/officeart/2005/8/layout/bProcess4"/>
    <dgm:cxn modelId="{2611035B-AF56-4C65-8CAA-FA9879C591FE}" type="presParOf" srcId="{3986D62D-4CA3-428C-8FEB-91EF0BD29EA5}" destId="{B660D139-CEB7-4025-A374-9FB8D27665D7}" srcOrd="1" destOrd="0" presId="urn:microsoft.com/office/officeart/2005/8/layout/bProcess4"/>
    <dgm:cxn modelId="{2EAB3CF0-5E96-4224-ADE9-5C67D6E54D03}" type="presParOf" srcId="{2C70DBD6-4D8B-483F-8A89-E94E7A1C2BCB}" destId="{5C8E7748-1380-474E-9F60-27FB0AF30B9E}" srcOrd="5" destOrd="0" presId="urn:microsoft.com/office/officeart/2005/8/layout/bProcess4"/>
    <dgm:cxn modelId="{DE1FABC2-8003-41E8-A38F-6E71EC5908D8}" type="presParOf" srcId="{2C70DBD6-4D8B-483F-8A89-E94E7A1C2BCB}" destId="{F8532952-0538-4037-ADF4-6E653388619B}" srcOrd="6" destOrd="0" presId="urn:microsoft.com/office/officeart/2005/8/layout/bProcess4"/>
    <dgm:cxn modelId="{C0FDA728-CBD1-40B4-A55F-F5C6627138C7}" type="presParOf" srcId="{F8532952-0538-4037-ADF4-6E653388619B}" destId="{B7B07153-30CA-41A5-B478-466F208A5A7C}" srcOrd="0" destOrd="0" presId="urn:microsoft.com/office/officeart/2005/8/layout/bProcess4"/>
    <dgm:cxn modelId="{A99EDC8E-0220-4135-A9E3-5B64FD64B039}" type="presParOf" srcId="{F8532952-0538-4037-ADF4-6E653388619B}" destId="{997375E3-3A5C-444C-B1A9-FD3D3D9B6EA3}" srcOrd="1" destOrd="0" presId="urn:microsoft.com/office/officeart/2005/8/layout/bProcess4"/>
    <dgm:cxn modelId="{E9E69F2A-D136-4538-84D9-03BE9495E561}" type="presParOf" srcId="{2C70DBD6-4D8B-483F-8A89-E94E7A1C2BCB}" destId="{0608FA2D-1C98-410A-A6F6-6D14ECB45171}" srcOrd="7" destOrd="0" presId="urn:microsoft.com/office/officeart/2005/8/layout/bProcess4"/>
    <dgm:cxn modelId="{53C721CF-D3C2-4CDF-AA67-0A2D2F1CF0E4}" type="presParOf" srcId="{2C70DBD6-4D8B-483F-8A89-E94E7A1C2BCB}" destId="{C04AF2CF-35A6-4203-9B54-82702E820169}" srcOrd="8" destOrd="0" presId="urn:microsoft.com/office/officeart/2005/8/layout/bProcess4"/>
    <dgm:cxn modelId="{73674BC7-CE30-4290-8A8C-A16F06561E58}" type="presParOf" srcId="{C04AF2CF-35A6-4203-9B54-82702E820169}" destId="{31A76397-EC2E-4570-8DDD-118D6C380AF5}" srcOrd="0" destOrd="0" presId="urn:microsoft.com/office/officeart/2005/8/layout/bProcess4"/>
    <dgm:cxn modelId="{25CB0077-8122-48E8-8940-CB09DD9B5008}" type="presParOf" srcId="{C04AF2CF-35A6-4203-9B54-82702E820169}" destId="{33D2A210-25DD-4498-9F8A-7C77C44070E1}" srcOrd="1" destOrd="0" presId="urn:microsoft.com/office/officeart/2005/8/layout/bProcess4"/>
    <dgm:cxn modelId="{22BB39B4-CCFE-4CCE-B822-ABA9F38E3284}" type="presParOf" srcId="{2C70DBD6-4D8B-483F-8A89-E94E7A1C2BCB}" destId="{B0437037-BBA5-45A1-B7D3-C08118B2DF7B}" srcOrd="9" destOrd="0" presId="urn:microsoft.com/office/officeart/2005/8/layout/bProcess4"/>
    <dgm:cxn modelId="{93ED75F0-2090-477B-B3A4-0FD9BD83CFBA}" type="presParOf" srcId="{2C70DBD6-4D8B-483F-8A89-E94E7A1C2BCB}" destId="{BBFEE817-0795-4049-8EAC-160528E6D365}" srcOrd="10" destOrd="0" presId="urn:microsoft.com/office/officeart/2005/8/layout/bProcess4"/>
    <dgm:cxn modelId="{685FC23E-496C-4048-9D0E-9F682132F61B}" type="presParOf" srcId="{BBFEE817-0795-4049-8EAC-160528E6D365}" destId="{5A86A0DE-5C00-44CC-947B-20DA71870A4A}" srcOrd="0" destOrd="0" presId="urn:microsoft.com/office/officeart/2005/8/layout/bProcess4"/>
    <dgm:cxn modelId="{3AD2D0E9-8A91-4ABC-97A9-3DECC894DA3D}" type="presParOf" srcId="{BBFEE817-0795-4049-8EAC-160528E6D365}" destId="{B7A4F654-7955-4EC9-9CAF-1DDC6B8C06D6}" srcOrd="1" destOrd="0" presId="urn:microsoft.com/office/officeart/2005/8/layout/bProcess4"/>
    <dgm:cxn modelId="{8D6ACA51-7C53-45F4-9946-8820BB12914E}" type="presParOf" srcId="{2C70DBD6-4D8B-483F-8A89-E94E7A1C2BCB}" destId="{1DF5B03A-B29C-454E-8AEE-69814D15F2C4}" srcOrd="11" destOrd="0" presId="urn:microsoft.com/office/officeart/2005/8/layout/bProcess4"/>
    <dgm:cxn modelId="{04E96B03-F113-43E3-9DF0-F12885F9C3C7}" type="presParOf" srcId="{2C70DBD6-4D8B-483F-8A89-E94E7A1C2BCB}" destId="{A8222BB6-26A2-4889-A778-AE004573AA0F}" srcOrd="12" destOrd="0" presId="urn:microsoft.com/office/officeart/2005/8/layout/bProcess4"/>
    <dgm:cxn modelId="{6630FCD7-BC8D-4351-8CCB-5E8FC257AA07}" type="presParOf" srcId="{A8222BB6-26A2-4889-A778-AE004573AA0F}" destId="{B57D216C-00AA-4C80-B607-0AD448B6444E}" srcOrd="0" destOrd="0" presId="urn:microsoft.com/office/officeart/2005/8/layout/bProcess4"/>
    <dgm:cxn modelId="{951EE865-C1D3-420F-88EB-E1561B01048A}" type="presParOf" srcId="{A8222BB6-26A2-4889-A778-AE004573AA0F}" destId="{A1D6E8B9-B8CD-4CBA-B87E-786DEB68C82F}" srcOrd="1" destOrd="0" presId="urn:microsoft.com/office/officeart/2005/8/layout/bProcess4"/>
    <dgm:cxn modelId="{CDF031C8-47E4-464A-AF1E-C1CBDDA80C86}" type="presParOf" srcId="{2C70DBD6-4D8B-483F-8A89-E94E7A1C2BCB}" destId="{A92FDEAA-7B28-4C60-8AAF-EE5CB2375A99}" srcOrd="13" destOrd="0" presId="urn:microsoft.com/office/officeart/2005/8/layout/bProcess4"/>
    <dgm:cxn modelId="{B37788FF-6F32-4AAB-8E23-A0C07D89B157}" type="presParOf" srcId="{2C70DBD6-4D8B-483F-8A89-E94E7A1C2BCB}" destId="{CE1D7EF6-B9F0-40F8-A355-3754ECC5E529}" srcOrd="14" destOrd="0" presId="urn:microsoft.com/office/officeart/2005/8/layout/bProcess4"/>
    <dgm:cxn modelId="{A04A9C06-FF28-44A6-856B-C331FD58CD72}" type="presParOf" srcId="{CE1D7EF6-B9F0-40F8-A355-3754ECC5E529}" destId="{F704D418-F287-42CC-8A2A-3CB5D138A2F7}" srcOrd="0" destOrd="0" presId="urn:microsoft.com/office/officeart/2005/8/layout/bProcess4"/>
    <dgm:cxn modelId="{155C407F-E446-40F6-A070-90AACF2EABEE}" type="presParOf" srcId="{CE1D7EF6-B9F0-40F8-A355-3754ECC5E529}" destId="{F0AD3489-A62C-449C-9D2C-ABED98538453}" srcOrd="1" destOrd="0" presId="urn:microsoft.com/office/officeart/2005/8/layout/bProcess4"/>
    <dgm:cxn modelId="{8C477128-C41B-4F47-8830-0503F240FA11}" type="presParOf" srcId="{2C70DBD6-4D8B-483F-8A89-E94E7A1C2BCB}" destId="{7C741CEB-394C-492D-B699-4B7E73AB2990}" srcOrd="15" destOrd="0" presId="urn:microsoft.com/office/officeart/2005/8/layout/bProcess4"/>
    <dgm:cxn modelId="{F7D2640D-E12A-422B-B7BE-A9D972B9FC62}" type="presParOf" srcId="{2C70DBD6-4D8B-483F-8A89-E94E7A1C2BCB}" destId="{10E20C02-9878-44B7-BB38-A8E27200A26A}" srcOrd="16" destOrd="0" presId="urn:microsoft.com/office/officeart/2005/8/layout/bProcess4"/>
    <dgm:cxn modelId="{9D9D0A13-45A1-48F5-B518-5CE7335470DE}" type="presParOf" srcId="{10E20C02-9878-44B7-BB38-A8E27200A26A}" destId="{6AD2A7A4-C7D2-499B-80F5-1512293F9302}" srcOrd="0" destOrd="0" presId="urn:microsoft.com/office/officeart/2005/8/layout/bProcess4"/>
    <dgm:cxn modelId="{0E26948D-2561-4BA8-887F-0EF6C43DF28F}" type="presParOf" srcId="{10E20C02-9878-44B7-BB38-A8E27200A26A}" destId="{C5796D52-A5DE-4179-ABCA-3C7B2CADB359}" srcOrd="1" destOrd="0" presId="urn:microsoft.com/office/officeart/2005/8/layout/bProcess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0B3740-C572-4471-A73F-A088DFC34665}">
      <dsp:nvSpPr>
        <dsp:cNvPr id="0" name=""/>
        <dsp:cNvSpPr/>
      </dsp:nvSpPr>
      <dsp:spPr>
        <a:xfrm>
          <a:off x="421398" y="1395177"/>
          <a:ext cx="688183" cy="6881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1A22A49-D112-4BF6-BD41-9AC8A58D39F0}">
      <dsp:nvSpPr>
        <dsp:cNvPr id="0" name=""/>
        <dsp:cNvSpPr/>
      </dsp:nvSpPr>
      <dsp:spPr>
        <a:xfrm>
          <a:off x="841"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a:t>Datasets  filtering to select right dataset </a:t>
          </a:r>
          <a:endParaRPr lang="en-US" sz="1300" kern="1200"/>
        </a:p>
      </dsp:txBody>
      <dsp:txXfrm>
        <a:off x="841" y="2344441"/>
        <a:ext cx="1529296" cy="611718"/>
      </dsp:txXfrm>
    </dsp:sp>
    <dsp:sp modelId="{8BD3B3BA-B3D5-450A-A91B-2D9B76242B37}">
      <dsp:nvSpPr>
        <dsp:cNvPr id="0" name=""/>
        <dsp:cNvSpPr/>
      </dsp:nvSpPr>
      <dsp:spPr>
        <a:xfrm>
          <a:off x="2218322" y="1395177"/>
          <a:ext cx="688183" cy="6881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DD7239-9CBE-4D58-A1F5-DB0BDF393443}">
      <dsp:nvSpPr>
        <dsp:cNvPr id="0" name=""/>
        <dsp:cNvSpPr/>
      </dsp:nvSpPr>
      <dsp:spPr>
        <a:xfrm>
          <a:off x="1797765"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a:t>Dataset cleaning</a:t>
          </a:r>
          <a:endParaRPr lang="en-US" sz="1300" kern="1200"/>
        </a:p>
      </dsp:txBody>
      <dsp:txXfrm>
        <a:off x="1797765" y="2344441"/>
        <a:ext cx="1529296" cy="611718"/>
      </dsp:txXfrm>
    </dsp:sp>
    <dsp:sp modelId="{69D21518-ED12-4A0D-93C9-221C8A094833}">
      <dsp:nvSpPr>
        <dsp:cNvPr id="0" name=""/>
        <dsp:cNvSpPr/>
      </dsp:nvSpPr>
      <dsp:spPr>
        <a:xfrm>
          <a:off x="4015246" y="1395177"/>
          <a:ext cx="688183" cy="6881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A397923-FF28-4620-AB14-2D5C0AF6B590}">
      <dsp:nvSpPr>
        <dsp:cNvPr id="0" name=""/>
        <dsp:cNvSpPr/>
      </dsp:nvSpPr>
      <dsp:spPr>
        <a:xfrm>
          <a:off x="3594689"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dirty="0"/>
            <a:t>Dataset Transformation and data modeling </a:t>
          </a:r>
          <a:endParaRPr lang="en-US" sz="1300" kern="1200" dirty="0"/>
        </a:p>
      </dsp:txBody>
      <dsp:txXfrm>
        <a:off x="3594689" y="2344441"/>
        <a:ext cx="1529296" cy="611718"/>
      </dsp:txXfrm>
    </dsp:sp>
    <dsp:sp modelId="{0BAFAE72-340B-4554-B523-A8493D4F80C7}">
      <dsp:nvSpPr>
        <dsp:cNvPr id="0" name=""/>
        <dsp:cNvSpPr/>
      </dsp:nvSpPr>
      <dsp:spPr>
        <a:xfrm>
          <a:off x="5812170" y="1395177"/>
          <a:ext cx="688183" cy="68818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FE6333-C9AC-4782-89B5-4201598EA165}">
      <dsp:nvSpPr>
        <dsp:cNvPr id="0" name=""/>
        <dsp:cNvSpPr/>
      </dsp:nvSpPr>
      <dsp:spPr>
        <a:xfrm>
          <a:off x="5391613"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a:t>Dataset Merging into single table</a:t>
          </a:r>
          <a:endParaRPr lang="en-US" sz="1300" kern="1200"/>
        </a:p>
      </dsp:txBody>
      <dsp:txXfrm>
        <a:off x="5391613" y="2344441"/>
        <a:ext cx="1529296" cy="611718"/>
      </dsp:txXfrm>
    </dsp:sp>
    <dsp:sp modelId="{1FB12636-E8D5-43B8-8606-3A52D4188F9F}">
      <dsp:nvSpPr>
        <dsp:cNvPr id="0" name=""/>
        <dsp:cNvSpPr/>
      </dsp:nvSpPr>
      <dsp:spPr>
        <a:xfrm>
          <a:off x="7609093" y="1395177"/>
          <a:ext cx="688183" cy="68818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2E9E79-D112-4371-8565-BA407556ABD2}">
      <dsp:nvSpPr>
        <dsp:cNvPr id="0" name=""/>
        <dsp:cNvSpPr/>
      </dsp:nvSpPr>
      <dsp:spPr>
        <a:xfrm>
          <a:off x="7188537"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a:t>Analytics Report in Power BI Editor</a:t>
          </a:r>
          <a:endParaRPr lang="en-US" sz="1300" kern="1200"/>
        </a:p>
      </dsp:txBody>
      <dsp:txXfrm>
        <a:off x="7188537" y="2344441"/>
        <a:ext cx="1529296" cy="611718"/>
      </dsp:txXfrm>
    </dsp:sp>
    <dsp:sp modelId="{046569F9-6860-499D-BC0B-5C273AB31DDA}">
      <dsp:nvSpPr>
        <dsp:cNvPr id="0" name=""/>
        <dsp:cNvSpPr/>
      </dsp:nvSpPr>
      <dsp:spPr>
        <a:xfrm>
          <a:off x="9406017" y="1395177"/>
          <a:ext cx="688183" cy="68818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65298A-5A41-44FD-8AED-5464D50D7639}">
      <dsp:nvSpPr>
        <dsp:cNvPr id="0" name=""/>
        <dsp:cNvSpPr/>
      </dsp:nvSpPr>
      <dsp:spPr>
        <a:xfrm>
          <a:off x="8985461" y="2344441"/>
          <a:ext cx="1529296" cy="6117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pPr>
          <a:r>
            <a:rPr lang="en-GB" sz="1300" kern="1200"/>
            <a:t>Development of interactive Dasboards</a:t>
          </a:r>
          <a:endParaRPr lang="en-US" sz="1300" kern="1200"/>
        </a:p>
      </dsp:txBody>
      <dsp:txXfrm>
        <a:off x="8985461" y="2344441"/>
        <a:ext cx="1529296" cy="611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08978E-ED5F-40A2-96A6-465C60C3AA18}">
      <dsp:nvSpPr>
        <dsp:cNvPr id="0" name=""/>
        <dsp:cNvSpPr/>
      </dsp:nvSpPr>
      <dsp:spPr>
        <a:xfrm>
          <a:off x="3727" y="178914"/>
          <a:ext cx="2018076" cy="121084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dirty="0">
              <a:highlight>
                <a:srgbClr val="FF0000"/>
              </a:highlight>
            </a:rPr>
            <a:t>Top 5 Contents Category score</a:t>
          </a:r>
          <a:endParaRPr lang="en-US" sz="2300" kern="1200" dirty="0">
            <a:highlight>
              <a:srgbClr val="FF0000"/>
            </a:highlight>
          </a:endParaRPr>
        </a:p>
      </dsp:txBody>
      <dsp:txXfrm>
        <a:off x="3727" y="178914"/>
        <a:ext cx="2018076" cy="1210845"/>
      </dsp:txXfrm>
    </dsp:sp>
    <dsp:sp modelId="{9623E82C-FD5F-4AAE-A4D7-5FF5A4EBB8FD}">
      <dsp:nvSpPr>
        <dsp:cNvPr id="0" name=""/>
        <dsp:cNvSpPr/>
      </dsp:nvSpPr>
      <dsp:spPr>
        <a:xfrm>
          <a:off x="2223611" y="178914"/>
          <a:ext cx="2018076" cy="1210845"/>
        </a:xfrm>
        <a:prstGeom prst="rect">
          <a:avLst/>
        </a:prstGeom>
        <a:gradFill rotWithShape="0">
          <a:gsLst>
            <a:gs pos="0">
              <a:schemeClr val="accent5">
                <a:hueOff val="-482753"/>
                <a:satOff val="-1244"/>
                <a:lumOff val="-840"/>
                <a:alphaOff val="0"/>
                <a:satMod val="103000"/>
                <a:lumMod val="102000"/>
                <a:tint val="94000"/>
              </a:schemeClr>
            </a:gs>
            <a:gs pos="50000">
              <a:schemeClr val="accent5">
                <a:hueOff val="-482753"/>
                <a:satOff val="-1244"/>
                <a:lumOff val="-840"/>
                <a:alphaOff val="0"/>
                <a:satMod val="110000"/>
                <a:lumMod val="100000"/>
                <a:shade val="100000"/>
              </a:schemeClr>
            </a:gs>
            <a:gs pos="100000">
              <a:schemeClr val="accent5">
                <a:hueOff val="-482753"/>
                <a:satOff val="-1244"/>
                <a:lumOff val="-84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Animals 73271</a:t>
          </a:r>
          <a:endParaRPr lang="en-US" sz="2300" kern="1200"/>
        </a:p>
      </dsp:txBody>
      <dsp:txXfrm>
        <a:off x="2223611" y="178914"/>
        <a:ext cx="2018076" cy="1210845"/>
      </dsp:txXfrm>
    </dsp:sp>
    <dsp:sp modelId="{5A73C23E-CEF0-4758-BFD9-14D860C73BBD}">
      <dsp:nvSpPr>
        <dsp:cNvPr id="0" name=""/>
        <dsp:cNvSpPr/>
      </dsp:nvSpPr>
      <dsp:spPr>
        <a:xfrm>
          <a:off x="4443494" y="178914"/>
          <a:ext cx="2018076" cy="1210845"/>
        </a:xfrm>
        <a:prstGeom prst="rect">
          <a:avLst/>
        </a:prstGeom>
        <a:gradFill rotWithShape="0">
          <a:gsLst>
            <a:gs pos="0">
              <a:schemeClr val="accent5">
                <a:hueOff val="-965506"/>
                <a:satOff val="-2488"/>
                <a:lumOff val="-1681"/>
                <a:alphaOff val="0"/>
                <a:satMod val="103000"/>
                <a:lumMod val="102000"/>
                <a:tint val="94000"/>
              </a:schemeClr>
            </a:gs>
            <a:gs pos="50000">
              <a:schemeClr val="accent5">
                <a:hueOff val="-965506"/>
                <a:satOff val="-2488"/>
                <a:lumOff val="-1681"/>
                <a:alphaOff val="0"/>
                <a:satMod val="110000"/>
                <a:lumMod val="100000"/>
                <a:shade val="100000"/>
              </a:schemeClr>
            </a:gs>
            <a:gs pos="100000">
              <a:schemeClr val="accent5">
                <a:hueOff val="-965506"/>
                <a:satOff val="-2488"/>
                <a:lumOff val="-16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Science 70662</a:t>
          </a:r>
          <a:endParaRPr lang="en-US" sz="2300" kern="1200"/>
        </a:p>
      </dsp:txBody>
      <dsp:txXfrm>
        <a:off x="4443494" y="178914"/>
        <a:ext cx="2018076" cy="1210845"/>
      </dsp:txXfrm>
    </dsp:sp>
    <dsp:sp modelId="{41B8465C-D20B-42A9-BC8F-E031BCC2FD52}">
      <dsp:nvSpPr>
        <dsp:cNvPr id="0" name=""/>
        <dsp:cNvSpPr/>
      </dsp:nvSpPr>
      <dsp:spPr>
        <a:xfrm>
          <a:off x="6663378" y="178914"/>
          <a:ext cx="2018076" cy="1210845"/>
        </a:xfrm>
        <a:prstGeom prst="rect">
          <a:avLst/>
        </a:prstGeom>
        <a:gradFill rotWithShape="0">
          <a:gsLst>
            <a:gs pos="0">
              <a:schemeClr val="accent5">
                <a:hueOff val="-1448259"/>
                <a:satOff val="-3733"/>
                <a:lumOff val="-2521"/>
                <a:alphaOff val="0"/>
                <a:satMod val="103000"/>
                <a:lumMod val="102000"/>
                <a:tint val="94000"/>
              </a:schemeClr>
            </a:gs>
            <a:gs pos="50000">
              <a:schemeClr val="accent5">
                <a:hueOff val="-1448259"/>
                <a:satOff val="-3733"/>
                <a:lumOff val="-2521"/>
                <a:alphaOff val="0"/>
                <a:satMod val="110000"/>
                <a:lumMod val="100000"/>
                <a:shade val="100000"/>
              </a:schemeClr>
            </a:gs>
            <a:gs pos="100000">
              <a:schemeClr val="accent5">
                <a:hueOff val="-1448259"/>
                <a:satOff val="-3733"/>
                <a:lumOff val="-252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healthy eating 69339</a:t>
          </a:r>
          <a:endParaRPr lang="en-US" sz="2300" kern="1200"/>
        </a:p>
      </dsp:txBody>
      <dsp:txXfrm>
        <a:off x="6663378" y="178914"/>
        <a:ext cx="2018076" cy="1210845"/>
      </dsp:txXfrm>
    </dsp:sp>
    <dsp:sp modelId="{60EEA444-55A5-4836-A689-F7B98D0BFE25}">
      <dsp:nvSpPr>
        <dsp:cNvPr id="0" name=""/>
        <dsp:cNvSpPr/>
      </dsp:nvSpPr>
      <dsp:spPr>
        <a:xfrm>
          <a:off x="8883262" y="178914"/>
          <a:ext cx="2018076" cy="1210845"/>
        </a:xfrm>
        <a:prstGeom prst="rect">
          <a:avLst/>
        </a:prstGeom>
        <a:gradFill rotWithShape="0">
          <a:gsLst>
            <a:gs pos="0">
              <a:schemeClr val="accent5">
                <a:hueOff val="-1931012"/>
                <a:satOff val="-4977"/>
                <a:lumOff val="-3361"/>
                <a:alphaOff val="0"/>
                <a:satMod val="103000"/>
                <a:lumMod val="102000"/>
                <a:tint val="94000"/>
              </a:schemeClr>
            </a:gs>
            <a:gs pos="50000">
              <a:schemeClr val="accent5">
                <a:hueOff val="-1931012"/>
                <a:satOff val="-4977"/>
                <a:lumOff val="-3361"/>
                <a:alphaOff val="0"/>
                <a:satMod val="110000"/>
                <a:lumMod val="100000"/>
                <a:shade val="100000"/>
              </a:schemeClr>
            </a:gs>
            <a:gs pos="100000">
              <a:schemeClr val="accent5">
                <a:hueOff val="-1931012"/>
                <a:satOff val="-4977"/>
                <a:lumOff val="-33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technology 67689</a:t>
          </a:r>
          <a:endParaRPr lang="en-US" sz="2300" kern="1200"/>
        </a:p>
      </dsp:txBody>
      <dsp:txXfrm>
        <a:off x="8883262" y="178914"/>
        <a:ext cx="2018076" cy="1210845"/>
      </dsp:txXfrm>
    </dsp:sp>
    <dsp:sp modelId="{24DBFB71-7561-4684-95B0-BE8239FC6AB4}">
      <dsp:nvSpPr>
        <dsp:cNvPr id="0" name=""/>
        <dsp:cNvSpPr/>
      </dsp:nvSpPr>
      <dsp:spPr>
        <a:xfrm>
          <a:off x="3727" y="1591568"/>
          <a:ext cx="2018076" cy="1210845"/>
        </a:xfrm>
        <a:prstGeom prst="rect">
          <a:avLst/>
        </a:prstGeom>
        <a:gradFill rotWithShape="0">
          <a:gsLst>
            <a:gs pos="0">
              <a:schemeClr val="accent5">
                <a:hueOff val="-2413765"/>
                <a:satOff val="-6221"/>
                <a:lumOff val="-4202"/>
                <a:alphaOff val="0"/>
                <a:satMod val="103000"/>
                <a:lumMod val="102000"/>
                <a:tint val="94000"/>
              </a:schemeClr>
            </a:gs>
            <a:gs pos="50000">
              <a:schemeClr val="accent5">
                <a:hueOff val="-2413765"/>
                <a:satOff val="-6221"/>
                <a:lumOff val="-4202"/>
                <a:alphaOff val="0"/>
                <a:satMod val="110000"/>
                <a:lumMod val="100000"/>
                <a:shade val="100000"/>
              </a:schemeClr>
            </a:gs>
            <a:gs pos="100000">
              <a:schemeClr val="accent5">
                <a:hueOff val="-2413765"/>
                <a:satOff val="-6221"/>
                <a:lumOff val="-42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food 66626</a:t>
          </a:r>
          <a:endParaRPr lang="en-US" sz="2300" kern="1200"/>
        </a:p>
      </dsp:txBody>
      <dsp:txXfrm>
        <a:off x="3727" y="1591568"/>
        <a:ext cx="2018076" cy="1210845"/>
      </dsp:txXfrm>
    </dsp:sp>
    <dsp:sp modelId="{B3951D73-9912-40BB-B026-7EF9144FE5B2}">
      <dsp:nvSpPr>
        <dsp:cNvPr id="0" name=""/>
        <dsp:cNvSpPr/>
      </dsp:nvSpPr>
      <dsp:spPr>
        <a:xfrm>
          <a:off x="2223611" y="1591568"/>
          <a:ext cx="2018076" cy="1210845"/>
        </a:xfrm>
        <a:prstGeom prst="rect">
          <a:avLst/>
        </a:prstGeom>
        <a:gradFill rotWithShape="0">
          <a:gsLst>
            <a:gs pos="0">
              <a:schemeClr val="accent5">
                <a:hueOff val="-2896518"/>
                <a:satOff val="-7465"/>
                <a:lumOff val="-5042"/>
                <a:alphaOff val="0"/>
                <a:satMod val="103000"/>
                <a:lumMod val="102000"/>
                <a:tint val="94000"/>
              </a:schemeClr>
            </a:gs>
            <a:gs pos="50000">
              <a:schemeClr val="accent5">
                <a:hueOff val="-2896518"/>
                <a:satOff val="-7465"/>
                <a:lumOff val="-5042"/>
                <a:alphaOff val="0"/>
                <a:satMod val="110000"/>
                <a:lumMod val="100000"/>
                <a:shade val="100000"/>
              </a:schemeClr>
            </a:gs>
            <a:gs pos="100000">
              <a:schemeClr val="accent5">
                <a:hueOff val="-2896518"/>
                <a:satOff val="-7465"/>
                <a:lumOff val="-504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highlight>
                <a:srgbClr val="FF0000"/>
              </a:highlight>
            </a:rPr>
            <a:t>Percentage Sentiments Analysis</a:t>
          </a:r>
          <a:endParaRPr lang="en-US" sz="2300" kern="1200" dirty="0">
            <a:highlight>
              <a:srgbClr val="FF0000"/>
            </a:highlight>
          </a:endParaRPr>
        </a:p>
      </dsp:txBody>
      <dsp:txXfrm>
        <a:off x="2223611" y="1591568"/>
        <a:ext cx="2018076" cy="1210845"/>
      </dsp:txXfrm>
    </dsp:sp>
    <dsp:sp modelId="{0B43FBCD-881C-4D4A-A0A2-02D4EEEC2E5C}">
      <dsp:nvSpPr>
        <dsp:cNvPr id="0" name=""/>
        <dsp:cNvSpPr/>
      </dsp:nvSpPr>
      <dsp:spPr>
        <a:xfrm>
          <a:off x="4443494" y="1591568"/>
          <a:ext cx="2018076" cy="1210845"/>
        </a:xfrm>
        <a:prstGeom prst="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84.64% positive </a:t>
          </a:r>
          <a:endParaRPr lang="en-US" sz="2300" kern="1200"/>
        </a:p>
      </dsp:txBody>
      <dsp:txXfrm>
        <a:off x="4443494" y="1591568"/>
        <a:ext cx="2018076" cy="1210845"/>
      </dsp:txXfrm>
    </dsp:sp>
    <dsp:sp modelId="{FC7897B1-4598-47B9-9EA9-07FB46FEFC00}">
      <dsp:nvSpPr>
        <dsp:cNvPr id="0" name=""/>
        <dsp:cNvSpPr/>
      </dsp:nvSpPr>
      <dsp:spPr>
        <a:xfrm>
          <a:off x="6663378" y="1591568"/>
          <a:ext cx="2018076" cy="1210845"/>
        </a:xfrm>
        <a:prstGeom prst="rect">
          <a:avLst/>
        </a:prstGeom>
        <a:gradFill rotWithShape="0">
          <a:gsLst>
            <a:gs pos="0">
              <a:schemeClr val="accent5">
                <a:hueOff val="-3862025"/>
                <a:satOff val="-9954"/>
                <a:lumOff val="-6723"/>
                <a:alphaOff val="0"/>
                <a:satMod val="103000"/>
                <a:lumMod val="102000"/>
                <a:tint val="94000"/>
              </a:schemeClr>
            </a:gs>
            <a:gs pos="50000">
              <a:schemeClr val="accent5">
                <a:hueOff val="-3862025"/>
                <a:satOff val="-9954"/>
                <a:lumOff val="-6723"/>
                <a:alphaOff val="0"/>
                <a:satMod val="110000"/>
                <a:lumMod val="100000"/>
                <a:shade val="100000"/>
              </a:schemeClr>
            </a:gs>
            <a:gs pos="100000">
              <a:schemeClr val="accent5">
                <a:hueOff val="-3862025"/>
                <a:satOff val="-9954"/>
                <a:lumOff val="-672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8.71% Neutral</a:t>
          </a:r>
          <a:endParaRPr lang="en-US" sz="2300" kern="1200"/>
        </a:p>
      </dsp:txBody>
      <dsp:txXfrm>
        <a:off x="6663378" y="1591568"/>
        <a:ext cx="2018076" cy="1210845"/>
      </dsp:txXfrm>
    </dsp:sp>
    <dsp:sp modelId="{38AD13A7-1A03-4899-81BC-063627490B31}">
      <dsp:nvSpPr>
        <dsp:cNvPr id="0" name=""/>
        <dsp:cNvSpPr/>
      </dsp:nvSpPr>
      <dsp:spPr>
        <a:xfrm>
          <a:off x="8883262" y="1591568"/>
          <a:ext cx="2018076" cy="1210845"/>
        </a:xfrm>
        <a:prstGeom prst="rect">
          <a:avLst/>
        </a:prstGeom>
        <a:gradFill rotWithShape="0">
          <a:gsLst>
            <a:gs pos="0">
              <a:schemeClr val="accent5">
                <a:hueOff val="-4344777"/>
                <a:satOff val="-11198"/>
                <a:lumOff val="-7563"/>
                <a:alphaOff val="0"/>
                <a:satMod val="103000"/>
                <a:lumMod val="102000"/>
                <a:tint val="94000"/>
              </a:schemeClr>
            </a:gs>
            <a:gs pos="50000">
              <a:schemeClr val="accent5">
                <a:hueOff val="-4344777"/>
                <a:satOff val="-11198"/>
                <a:lumOff val="-7563"/>
                <a:alphaOff val="0"/>
                <a:satMod val="110000"/>
                <a:lumMod val="100000"/>
                <a:shade val="100000"/>
              </a:schemeClr>
            </a:gs>
            <a:gs pos="100000">
              <a:schemeClr val="accent5">
                <a:hueOff val="-4344777"/>
                <a:satOff val="-11198"/>
                <a:lumOff val="-756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6.65% Negative</a:t>
          </a:r>
          <a:endParaRPr lang="en-US" sz="2300" kern="1200"/>
        </a:p>
      </dsp:txBody>
      <dsp:txXfrm>
        <a:off x="8883262" y="1591568"/>
        <a:ext cx="2018076" cy="1210845"/>
      </dsp:txXfrm>
    </dsp:sp>
    <dsp:sp modelId="{320CAF50-CE1A-4AC7-8DC3-3059DB2955EE}">
      <dsp:nvSpPr>
        <dsp:cNvPr id="0" name=""/>
        <dsp:cNvSpPr/>
      </dsp:nvSpPr>
      <dsp:spPr>
        <a:xfrm>
          <a:off x="3727" y="3004221"/>
          <a:ext cx="2018076" cy="1210845"/>
        </a:xfrm>
        <a:prstGeom prst="rect">
          <a:avLst/>
        </a:prstGeom>
        <a:gradFill rotWithShape="0">
          <a:gsLst>
            <a:gs pos="0">
              <a:schemeClr val="accent5">
                <a:hueOff val="-4827531"/>
                <a:satOff val="-12442"/>
                <a:lumOff val="-8404"/>
                <a:alphaOff val="0"/>
                <a:satMod val="103000"/>
                <a:lumMod val="102000"/>
                <a:tint val="94000"/>
              </a:schemeClr>
            </a:gs>
            <a:gs pos="50000">
              <a:schemeClr val="accent5">
                <a:hueOff val="-4827531"/>
                <a:satOff val="-12442"/>
                <a:lumOff val="-8404"/>
                <a:alphaOff val="0"/>
                <a:satMod val="110000"/>
                <a:lumMod val="100000"/>
                <a:shade val="100000"/>
              </a:schemeClr>
            </a:gs>
            <a:gs pos="100000">
              <a:schemeClr val="accent5">
                <a:hueOff val="-4827531"/>
                <a:satOff val="-12442"/>
                <a:lumOff val="-840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highlight>
                <a:srgbClr val="FF0000"/>
              </a:highlight>
            </a:rPr>
            <a:t>count of content type</a:t>
          </a:r>
          <a:endParaRPr lang="en-US" sz="2300" kern="1200" dirty="0">
            <a:highlight>
              <a:srgbClr val="FF0000"/>
            </a:highlight>
          </a:endParaRPr>
        </a:p>
      </dsp:txBody>
      <dsp:txXfrm>
        <a:off x="3727" y="3004221"/>
        <a:ext cx="2018076" cy="1210845"/>
      </dsp:txXfrm>
    </dsp:sp>
    <dsp:sp modelId="{A09F2EDA-B815-464F-8575-69269B6191C9}">
      <dsp:nvSpPr>
        <dsp:cNvPr id="0" name=""/>
        <dsp:cNvSpPr/>
      </dsp:nvSpPr>
      <dsp:spPr>
        <a:xfrm>
          <a:off x="2223611" y="3004221"/>
          <a:ext cx="2018076" cy="1210845"/>
        </a:xfrm>
        <a:prstGeom prst="rect">
          <a:avLst/>
        </a:prstGeom>
        <a:gradFill rotWithShape="0">
          <a:gsLst>
            <a:gs pos="0">
              <a:schemeClr val="accent5">
                <a:hueOff val="-5310283"/>
                <a:satOff val="-13686"/>
                <a:lumOff val="-9244"/>
                <a:alphaOff val="0"/>
                <a:satMod val="103000"/>
                <a:lumMod val="102000"/>
                <a:tint val="94000"/>
              </a:schemeClr>
            </a:gs>
            <a:gs pos="50000">
              <a:schemeClr val="accent5">
                <a:hueOff val="-5310283"/>
                <a:satOff val="-13686"/>
                <a:lumOff val="-9244"/>
                <a:alphaOff val="0"/>
                <a:satMod val="110000"/>
                <a:lumMod val="100000"/>
                <a:shade val="100000"/>
              </a:schemeClr>
            </a:gs>
            <a:gs pos="100000">
              <a:schemeClr val="accent5">
                <a:hueOff val="-5310283"/>
                <a:satOff val="-13686"/>
                <a:lumOff val="-924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photo 263k</a:t>
          </a:r>
          <a:endParaRPr lang="en-US" sz="2300" kern="1200"/>
        </a:p>
      </dsp:txBody>
      <dsp:txXfrm>
        <a:off x="2223611" y="3004221"/>
        <a:ext cx="2018076" cy="1210845"/>
      </dsp:txXfrm>
    </dsp:sp>
    <dsp:sp modelId="{2EFB0828-D4A0-40E1-8135-5D1ADF55751D}">
      <dsp:nvSpPr>
        <dsp:cNvPr id="0" name=""/>
        <dsp:cNvSpPr/>
      </dsp:nvSpPr>
      <dsp:spPr>
        <a:xfrm>
          <a:off x="4443494" y="3004221"/>
          <a:ext cx="2018076" cy="1210845"/>
        </a:xfrm>
        <a:prstGeom prst="rect">
          <a:avLst/>
        </a:prstGeom>
        <a:gradFill rotWithShape="0">
          <a:gsLst>
            <a:gs pos="0">
              <a:schemeClr val="accent5">
                <a:hueOff val="-5793037"/>
                <a:satOff val="-14931"/>
                <a:lumOff val="-10084"/>
                <a:alphaOff val="0"/>
                <a:satMod val="103000"/>
                <a:lumMod val="102000"/>
                <a:tint val="94000"/>
              </a:schemeClr>
            </a:gs>
            <a:gs pos="50000">
              <a:schemeClr val="accent5">
                <a:hueOff val="-5793037"/>
                <a:satOff val="-14931"/>
                <a:lumOff val="-10084"/>
                <a:alphaOff val="0"/>
                <a:satMod val="110000"/>
                <a:lumMod val="100000"/>
                <a:shade val="100000"/>
              </a:schemeClr>
            </a:gs>
            <a:gs pos="100000">
              <a:schemeClr val="accent5">
                <a:hueOff val="-5793037"/>
                <a:satOff val="-14931"/>
                <a:lumOff val="-1008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video 246k</a:t>
          </a:r>
          <a:endParaRPr lang="en-US" sz="2300" kern="1200"/>
        </a:p>
      </dsp:txBody>
      <dsp:txXfrm>
        <a:off x="4443494" y="3004221"/>
        <a:ext cx="2018076" cy="1210845"/>
      </dsp:txXfrm>
    </dsp:sp>
    <dsp:sp modelId="{87AF8216-ABBE-4E21-A2C3-B271E4C06BB4}">
      <dsp:nvSpPr>
        <dsp:cNvPr id="0" name=""/>
        <dsp:cNvSpPr/>
      </dsp:nvSpPr>
      <dsp:spPr>
        <a:xfrm>
          <a:off x="6663378" y="3004221"/>
          <a:ext cx="2018076" cy="1210845"/>
        </a:xfrm>
        <a:prstGeom prst="rect">
          <a:avLst/>
        </a:prstGeom>
        <a:gradFill rotWithShape="0">
          <a:gsLst>
            <a:gs pos="0">
              <a:schemeClr val="accent5">
                <a:hueOff val="-6275789"/>
                <a:satOff val="-16175"/>
                <a:lumOff val="-10925"/>
                <a:alphaOff val="0"/>
                <a:satMod val="103000"/>
                <a:lumMod val="102000"/>
                <a:tint val="94000"/>
              </a:schemeClr>
            </a:gs>
            <a:gs pos="50000">
              <a:schemeClr val="accent5">
                <a:hueOff val="-6275789"/>
                <a:satOff val="-16175"/>
                <a:lumOff val="-10925"/>
                <a:alphaOff val="0"/>
                <a:satMod val="110000"/>
                <a:lumMod val="100000"/>
                <a:shade val="100000"/>
              </a:schemeClr>
            </a:gs>
            <a:gs pos="100000">
              <a:schemeClr val="accent5">
                <a:hueOff val="-6275789"/>
                <a:satOff val="-16175"/>
                <a:lumOff val="-1092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GIF   238K</a:t>
          </a:r>
          <a:endParaRPr lang="en-US" sz="2300" kern="1200"/>
        </a:p>
      </dsp:txBody>
      <dsp:txXfrm>
        <a:off x="6663378" y="3004221"/>
        <a:ext cx="2018076" cy="1210845"/>
      </dsp:txXfrm>
    </dsp:sp>
    <dsp:sp modelId="{9FD1DF51-BD49-4ACB-A3CA-0A143129E1FA}">
      <dsp:nvSpPr>
        <dsp:cNvPr id="0" name=""/>
        <dsp:cNvSpPr/>
      </dsp:nvSpPr>
      <dsp:spPr>
        <a:xfrm>
          <a:off x="8883262" y="3004221"/>
          <a:ext cx="2018076" cy="1210845"/>
        </a:xfrm>
        <a:prstGeom prst="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audio 226k</a:t>
          </a:r>
          <a:endParaRPr lang="en-US" sz="2300" kern="1200"/>
        </a:p>
      </dsp:txBody>
      <dsp:txXfrm>
        <a:off x="8883262" y="3004221"/>
        <a:ext cx="2018076" cy="12108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EB5F14-9B90-4836-8C02-CE021D243C06}">
      <dsp:nvSpPr>
        <dsp:cNvPr id="0" name=""/>
        <dsp:cNvSpPr/>
      </dsp:nvSpPr>
      <dsp:spPr>
        <a:xfrm rot="5400000">
          <a:off x="1110935" y="98793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AE2DD25-2AC8-4282-AB71-F29DFEA0A777}">
      <dsp:nvSpPr>
        <dsp:cNvPr id="0" name=""/>
        <dsp:cNvSpPr/>
      </dsp:nvSpPr>
      <dsp:spPr>
        <a:xfrm>
          <a:off x="1466407" y="27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b="1" kern="1200"/>
            <a:t>Top 5 Reaction Type score</a:t>
          </a:r>
          <a:endParaRPr lang="en-US" sz="2300" kern="1200"/>
        </a:p>
      </dsp:txBody>
      <dsp:txXfrm>
        <a:off x="1502816" y="36688"/>
        <a:ext cx="1998981" cy="1170261"/>
      </dsp:txXfrm>
    </dsp:sp>
    <dsp:sp modelId="{BA454C66-F13D-49A2-AF9E-F590A5ABCB49}">
      <dsp:nvSpPr>
        <dsp:cNvPr id="0" name=""/>
        <dsp:cNvSpPr/>
      </dsp:nvSpPr>
      <dsp:spPr>
        <a:xfrm rot="5400000">
          <a:off x="1110935" y="254178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0F3A431-6523-49ED-A54C-69E5175E6259}">
      <dsp:nvSpPr>
        <dsp:cNvPr id="0" name=""/>
        <dsp:cNvSpPr/>
      </dsp:nvSpPr>
      <dsp:spPr>
        <a:xfrm>
          <a:off x="1466407" y="155412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Super love 113925</a:t>
          </a:r>
          <a:endParaRPr lang="en-US" sz="2300" kern="1200"/>
        </a:p>
      </dsp:txBody>
      <dsp:txXfrm>
        <a:off x="1502816" y="1590538"/>
        <a:ext cx="1998981" cy="1170261"/>
      </dsp:txXfrm>
    </dsp:sp>
    <dsp:sp modelId="{5C8E7748-1380-474E-9F60-27FB0AF30B9E}">
      <dsp:nvSpPr>
        <dsp:cNvPr id="0" name=""/>
        <dsp:cNvSpPr/>
      </dsp:nvSpPr>
      <dsp:spPr>
        <a:xfrm>
          <a:off x="1887860" y="3318704"/>
          <a:ext cx="2748400"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660D139-CEB7-4025-A374-9FB8D27665D7}">
      <dsp:nvSpPr>
        <dsp:cNvPr id="0" name=""/>
        <dsp:cNvSpPr/>
      </dsp:nvSpPr>
      <dsp:spPr>
        <a:xfrm>
          <a:off x="1466407" y="3107978"/>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adore 111456</a:t>
          </a:r>
          <a:endParaRPr lang="en-US" sz="2300" kern="1200"/>
        </a:p>
      </dsp:txBody>
      <dsp:txXfrm>
        <a:off x="1502816" y="3144387"/>
        <a:ext cx="1998981" cy="1170261"/>
      </dsp:txXfrm>
    </dsp:sp>
    <dsp:sp modelId="{0608FA2D-1C98-410A-A6F6-6D14ECB45171}">
      <dsp:nvSpPr>
        <dsp:cNvPr id="0" name=""/>
        <dsp:cNvSpPr/>
      </dsp:nvSpPr>
      <dsp:spPr>
        <a:xfrm rot="16200000">
          <a:off x="3866428" y="254178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997375E3-3A5C-444C-B1A9-FD3D3D9B6EA3}">
      <dsp:nvSpPr>
        <dsp:cNvPr id="0" name=""/>
        <dsp:cNvSpPr/>
      </dsp:nvSpPr>
      <dsp:spPr>
        <a:xfrm>
          <a:off x="4221900" y="3107978"/>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want 107730</a:t>
          </a:r>
          <a:endParaRPr lang="en-US" sz="2300" kern="1200"/>
        </a:p>
      </dsp:txBody>
      <dsp:txXfrm>
        <a:off x="4258309" y="3144387"/>
        <a:ext cx="1998981" cy="1170261"/>
      </dsp:txXfrm>
    </dsp:sp>
    <dsp:sp modelId="{B0437037-BBA5-45A1-B7D3-C08118B2DF7B}">
      <dsp:nvSpPr>
        <dsp:cNvPr id="0" name=""/>
        <dsp:cNvSpPr/>
      </dsp:nvSpPr>
      <dsp:spPr>
        <a:xfrm rot="16200000">
          <a:off x="3866428" y="98793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3D2A210-25DD-4498-9F8A-7C77C44070E1}">
      <dsp:nvSpPr>
        <dsp:cNvPr id="0" name=""/>
        <dsp:cNvSpPr/>
      </dsp:nvSpPr>
      <dsp:spPr>
        <a:xfrm>
          <a:off x="4221900" y="155412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cherish 105070</a:t>
          </a:r>
          <a:endParaRPr lang="en-US" sz="2300" kern="1200"/>
        </a:p>
      </dsp:txBody>
      <dsp:txXfrm>
        <a:off x="4258309" y="1590538"/>
        <a:ext cx="1998981" cy="1170261"/>
      </dsp:txXfrm>
    </dsp:sp>
    <dsp:sp modelId="{1DF5B03A-B29C-454E-8AEE-69814D15F2C4}">
      <dsp:nvSpPr>
        <dsp:cNvPr id="0" name=""/>
        <dsp:cNvSpPr/>
      </dsp:nvSpPr>
      <dsp:spPr>
        <a:xfrm>
          <a:off x="4643353" y="211006"/>
          <a:ext cx="2748400"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7A4F654-7955-4EC9-9CAF-1DDC6B8C06D6}">
      <dsp:nvSpPr>
        <dsp:cNvPr id="0" name=""/>
        <dsp:cNvSpPr/>
      </dsp:nvSpPr>
      <dsp:spPr>
        <a:xfrm>
          <a:off x="4221900" y="27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love 99710</a:t>
          </a:r>
          <a:endParaRPr lang="en-US" sz="2300" kern="1200"/>
        </a:p>
      </dsp:txBody>
      <dsp:txXfrm>
        <a:off x="4258309" y="36688"/>
        <a:ext cx="1998981" cy="1170261"/>
      </dsp:txXfrm>
    </dsp:sp>
    <dsp:sp modelId="{A92FDEAA-7B28-4C60-8AAF-EE5CB2375A99}">
      <dsp:nvSpPr>
        <dsp:cNvPr id="0" name=""/>
        <dsp:cNvSpPr/>
      </dsp:nvSpPr>
      <dsp:spPr>
        <a:xfrm rot="5400000">
          <a:off x="6621921" y="98793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1D6E8B9-B8CD-4CBA-B87E-786DEB68C82F}">
      <dsp:nvSpPr>
        <dsp:cNvPr id="0" name=""/>
        <dsp:cNvSpPr/>
      </dsp:nvSpPr>
      <dsp:spPr>
        <a:xfrm>
          <a:off x="6977393" y="27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Time-series Analysis</a:t>
          </a:r>
          <a:endParaRPr lang="en-US" sz="2300" kern="1200"/>
        </a:p>
      </dsp:txBody>
      <dsp:txXfrm>
        <a:off x="7013802" y="36688"/>
        <a:ext cx="1998981" cy="1170261"/>
      </dsp:txXfrm>
    </dsp:sp>
    <dsp:sp modelId="{7C741CEB-394C-492D-B699-4B7E73AB2990}">
      <dsp:nvSpPr>
        <dsp:cNvPr id="0" name=""/>
        <dsp:cNvSpPr/>
      </dsp:nvSpPr>
      <dsp:spPr>
        <a:xfrm rot="5400000">
          <a:off x="6621921" y="2541780"/>
          <a:ext cx="1546756" cy="186461"/>
        </a:xfrm>
        <a:prstGeom prst="rect">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F0AD3489-A62C-449C-9D2C-ABED98538453}">
      <dsp:nvSpPr>
        <dsp:cNvPr id="0" name=""/>
        <dsp:cNvSpPr/>
      </dsp:nvSpPr>
      <dsp:spPr>
        <a:xfrm>
          <a:off x="6977393" y="1554129"/>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May has the highest content score</a:t>
          </a:r>
          <a:endParaRPr lang="en-US" sz="2300" kern="1200"/>
        </a:p>
      </dsp:txBody>
      <dsp:txXfrm>
        <a:off x="7013802" y="1590538"/>
        <a:ext cx="1998981" cy="1170261"/>
      </dsp:txXfrm>
    </dsp:sp>
    <dsp:sp modelId="{C5796D52-A5DE-4179-ABCA-3C7B2CADB359}">
      <dsp:nvSpPr>
        <dsp:cNvPr id="0" name=""/>
        <dsp:cNvSpPr/>
      </dsp:nvSpPr>
      <dsp:spPr>
        <a:xfrm>
          <a:off x="6977393" y="3107978"/>
          <a:ext cx="2071799" cy="1243079"/>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a:t>February has the lowest content score</a:t>
          </a:r>
          <a:endParaRPr lang="en-US" sz="2300" kern="1200"/>
        </a:p>
      </dsp:txBody>
      <dsp:txXfrm>
        <a:off x="7013802" y="3144387"/>
        <a:ext cx="1998981" cy="117026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jpg>
</file>

<file path=ppt/media/image2.png>
</file>

<file path=ppt/media/image20.png>
</file>

<file path=ppt/media/image21.jpeg>
</file>

<file path=ppt/media/image22.png>
</file>

<file path=ppt/media/image23.jpeg>
</file>

<file path=ppt/media/image24.png>
</file>

<file path=ppt/media/image25.png>
</file>

<file path=ppt/media/image3.png>
</file>

<file path=ppt/media/image4.png>
</file>

<file path=ppt/media/image5.jpeg>
</file>

<file path=ppt/media/image6.png>
</file>

<file path=ppt/media/image7.svg>
</file>

<file path=ppt/media/image8.png>
</file>

<file path=ppt/media/image9.sv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D32A8-9FA6-CEF2-D895-05CBCF1B22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EADF7EA-BA79-E9BD-37CC-F258AA02FD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59B2242-68DD-6DA7-278A-4C5E432F8CC3}"/>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759EFFF0-856F-29B9-42F4-FB541BB3DFD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2E74D1-D5DB-991D-7199-EAB761E35543}"/>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335713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E2478-073C-AA84-34BC-29E611CF8BB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D5BA6EF-6F66-9667-6473-CCD9139477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8D0552B-8711-3E87-1124-D104C2DFEE65}"/>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359C7836-9B88-9D63-067C-178DB28F803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79EC04A-CE96-EE2E-245B-487FD7682AFD}"/>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3662477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4587D4-02FD-0CC0-8742-0AEFB6E303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5176688-6EC0-E10B-9C33-C582069076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EE7E16B-254A-2FE5-DDD7-2D0B97E02BDC}"/>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82533C3A-6782-A221-7F5D-557DE0B27E9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D7353D-B4E8-E11F-18BA-51CB09BCA4CE}"/>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1789977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6D6-DEA7-9F50-6CE9-F245BEF0602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CF6F0D1-6962-BC57-E73B-6E1E55BA9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92A125-423D-88ED-3B36-7932BED5A13F}"/>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3E6B1DFF-FD15-69E2-C837-96D3E3A2D6C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6D5CD5-1E9E-78B5-E71E-4717AA0878D4}"/>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1144515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F8F8A-F3E1-DFBD-7AB0-9C339B122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E14A625-6D6F-B656-0B0D-D0B9DAE2F7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B0911E-4DBA-CDB9-8FDE-E028FF611C61}"/>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4E21EB6B-A2A3-2FC5-CAD3-C388043B3FC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0B7F35-3597-B2F1-0719-7F94242A6B5E}"/>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2658214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C72EF-E9A2-7D64-56A9-818F98FDE33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70D23C0-6714-A57C-7FDB-2EFAF21D5F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7ACBAAD-64F3-1E40-7EC5-17525A8F87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06DCCAF-6F25-1698-AC53-4062D709EA95}"/>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6" name="Footer Placeholder 5">
            <a:extLst>
              <a:ext uri="{FF2B5EF4-FFF2-40B4-BE49-F238E27FC236}">
                <a16:creationId xmlns:a16="http://schemas.microsoft.com/office/drawing/2014/main" id="{8492D6B9-7D3D-58F0-D206-2DF529706E5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420F2A6-835D-A1B6-C69D-5DEF180BED87}"/>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3391546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73026-5BF0-E17F-6192-8E2BF8D5D52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A77EBCE-FFEC-3220-A84B-7774B76982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85172D-9C5D-09D4-FAA1-9B31AB3B06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375C274-18F2-4514-6391-D9C6806569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4565B7-666F-670D-88C1-E09E00CEDD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78A3409-4C31-4A43-8EA7-36EB97EA4203}"/>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8" name="Footer Placeholder 7">
            <a:extLst>
              <a:ext uri="{FF2B5EF4-FFF2-40B4-BE49-F238E27FC236}">
                <a16:creationId xmlns:a16="http://schemas.microsoft.com/office/drawing/2014/main" id="{29F4F26B-6F4B-25CD-26CC-32CB937E15C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E2D2843-C7B4-386A-BDFE-13D77B78C908}"/>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2987204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58B1-9574-C2DE-79C4-8FED11ECAA4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27DCBD5-E4A5-0267-27F5-C5BF4989C17D}"/>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4" name="Footer Placeholder 3">
            <a:extLst>
              <a:ext uri="{FF2B5EF4-FFF2-40B4-BE49-F238E27FC236}">
                <a16:creationId xmlns:a16="http://schemas.microsoft.com/office/drawing/2014/main" id="{BE6CD1A2-DF71-9F3E-1F75-0B0E5E15806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00BBD68-ACEA-F567-14B5-ED7E26686864}"/>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298477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17BDF6-FBEC-2FF9-1A01-6482221808CA}"/>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3" name="Footer Placeholder 2">
            <a:extLst>
              <a:ext uri="{FF2B5EF4-FFF2-40B4-BE49-F238E27FC236}">
                <a16:creationId xmlns:a16="http://schemas.microsoft.com/office/drawing/2014/main" id="{3FF81D3F-105D-E0E3-81D8-EC168C04AA8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677DAE2-500D-3D04-7BF0-ECA58AA95322}"/>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3655755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AA802-CC14-9184-DCCD-6AD12F829B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B62641B-4495-8360-18F8-720BAF506B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82303AA-C862-8695-0A28-2F8AA87C3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9B2F32-155E-F440-7B8E-D691371B70B0}"/>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6" name="Footer Placeholder 5">
            <a:extLst>
              <a:ext uri="{FF2B5EF4-FFF2-40B4-BE49-F238E27FC236}">
                <a16:creationId xmlns:a16="http://schemas.microsoft.com/office/drawing/2014/main" id="{783A0678-F38C-D936-4F90-DCB34DAEB7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38F71A9-43DF-AB59-E25E-4095E84F4A33}"/>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2930366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CC7EB-9A1E-34F9-CACC-BF6B9C5171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351AD5E-34E5-DDF9-9480-FAD2C15D99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6A3A144-ABD1-BF45-B50E-BAFF2E9BDF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629DB2-B29E-5C41-32A5-3B7361024800}"/>
              </a:ext>
            </a:extLst>
          </p:cNvPr>
          <p:cNvSpPr>
            <a:spLocks noGrp="1"/>
          </p:cNvSpPr>
          <p:nvPr>
            <p:ph type="dt" sz="half" idx="10"/>
          </p:nvPr>
        </p:nvSpPr>
        <p:spPr/>
        <p:txBody>
          <a:bodyPr/>
          <a:lstStyle/>
          <a:p>
            <a:fld id="{80EF0CE5-07CB-43D2-9D55-AE9F2A1DFC2C}" type="datetimeFigureOut">
              <a:rPr lang="en-GB" smtClean="0"/>
              <a:t>20/01/2023</a:t>
            </a:fld>
            <a:endParaRPr lang="en-GB"/>
          </a:p>
        </p:txBody>
      </p:sp>
      <p:sp>
        <p:nvSpPr>
          <p:cNvPr id="6" name="Footer Placeholder 5">
            <a:extLst>
              <a:ext uri="{FF2B5EF4-FFF2-40B4-BE49-F238E27FC236}">
                <a16:creationId xmlns:a16="http://schemas.microsoft.com/office/drawing/2014/main" id="{CF58ABE7-0977-23D2-6B2D-A48DC41E3DF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5453DE3-63E9-7E5E-3085-D948778C4BEC}"/>
              </a:ext>
            </a:extLst>
          </p:cNvPr>
          <p:cNvSpPr>
            <a:spLocks noGrp="1"/>
          </p:cNvSpPr>
          <p:nvPr>
            <p:ph type="sldNum" sz="quarter" idx="12"/>
          </p:nvPr>
        </p:nvSpPr>
        <p:spPr/>
        <p:txBody>
          <a:bodyPr/>
          <a:lstStyle/>
          <a:p>
            <a:fld id="{C6163D2A-7B15-4D62-AC4B-077492083EB0}" type="slidenum">
              <a:rPr lang="en-GB" smtClean="0"/>
              <a:t>‹#›</a:t>
            </a:fld>
            <a:endParaRPr lang="en-GB"/>
          </a:p>
        </p:txBody>
      </p:sp>
    </p:spTree>
    <p:extLst>
      <p:ext uri="{BB962C8B-B14F-4D97-AF65-F5344CB8AC3E}">
        <p14:creationId xmlns:p14="http://schemas.microsoft.com/office/powerpoint/2010/main" val="157356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FBF216-2C0A-E061-9CAE-0994E82837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D014584-B331-8D9B-9291-20BDC2622D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C02A0C6-8E26-9C9C-ED64-FF86586AE2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EF0CE5-07CB-43D2-9D55-AE9F2A1DFC2C}" type="datetimeFigureOut">
              <a:rPr lang="en-GB" smtClean="0"/>
              <a:t>20/01/2023</a:t>
            </a:fld>
            <a:endParaRPr lang="en-GB"/>
          </a:p>
        </p:txBody>
      </p:sp>
      <p:sp>
        <p:nvSpPr>
          <p:cNvPr id="5" name="Footer Placeholder 4">
            <a:extLst>
              <a:ext uri="{FF2B5EF4-FFF2-40B4-BE49-F238E27FC236}">
                <a16:creationId xmlns:a16="http://schemas.microsoft.com/office/drawing/2014/main" id="{332EB9A8-0C44-8D4C-D822-D6D64A3AD5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2C5D2B9-5034-921E-A2F1-7E73AF8D7E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163D2A-7B15-4D62-AC4B-077492083EB0}" type="slidenum">
              <a:rPr lang="en-GB" smtClean="0"/>
              <a:t>‹#›</a:t>
            </a:fld>
            <a:endParaRPr lang="en-GB"/>
          </a:p>
        </p:txBody>
      </p:sp>
    </p:spTree>
    <p:extLst>
      <p:ext uri="{BB962C8B-B14F-4D97-AF65-F5344CB8AC3E}">
        <p14:creationId xmlns:p14="http://schemas.microsoft.com/office/powerpoint/2010/main" val="31574414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8.png"/><Relationship Id="rId4" Type="http://schemas.openxmlformats.org/officeDocument/2006/relationships/image" Target="../media/image5.jpe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20.png"/><Relationship Id="rId4" Type="http://schemas.openxmlformats.org/officeDocument/2006/relationships/image" Target="../media/image19.jpg"/></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2.png"/><Relationship Id="rId4" Type="http://schemas.openxmlformats.org/officeDocument/2006/relationships/image" Target="../media/image21.jpeg"/><Relationship Id="rId9" Type="http://schemas.microsoft.com/office/2007/relationships/diagramDrawing" Target="../diagrams/drawing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4.png"/><Relationship Id="rId4" Type="http://schemas.openxmlformats.org/officeDocument/2006/relationships/image" Target="../media/image23.jpeg"/><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C2E1F-9A56-4D49-B571-01BC9AC33195}"/>
              </a:ext>
            </a:extLst>
          </p:cNvPr>
          <p:cNvSpPr>
            <a:spLocks noGrp="1"/>
          </p:cNvSpPr>
          <p:nvPr>
            <p:ph type="ctrTitle"/>
          </p:nvPr>
        </p:nvSpPr>
        <p:spPr>
          <a:xfrm>
            <a:off x="1102368" y="1877492"/>
            <a:ext cx="4030132" cy="3215373"/>
          </a:xfrm>
        </p:spPr>
        <p:txBody>
          <a:bodyPr vert="horz" lIns="91440" tIns="45720" rIns="91440" bIns="45720" rtlCol="0" anchor="ctr">
            <a:normAutofit/>
          </a:bodyPr>
          <a:lstStyle/>
          <a:p>
            <a:r>
              <a:rPr lang="en-US" sz="4400" kern="1200">
                <a:solidFill>
                  <a:schemeClr val="bg1"/>
                </a:solidFill>
                <a:latin typeface="+mj-lt"/>
                <a:ea typeface="+mj-ea"/>
                <a:cs typeface="+mj-cs"/>
              </a:rPr>
              <a:t>Social Buzz Analytics</a:t>
            </a:r>
          </a:p>
        </p:txBody>
      </p:sp>
      <p:grpSp>
        <p:nvGrpSpPr>
          <p:cNvPr id="29" name="Group 28">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0" name="Freeform: Shape 29">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1" name="Freeform: Shape 30">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3"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Oval 36">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38">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ubtitle 2">
            <a:extLst>
              <a:ext uri="{FF2B5EF4-FFF2-40B4-BE49-F238E27FC236}">
                <a16:creationId xmlns:a16="http://schemas.microsoft.com/office/drawing/2014/main" id="{3FF76503-97F0-589E-C000-AB92A3EEB6B7}"/>
              </a:ext>
            </a:extLst>
          </p:cNvPr>
          <p:cNvSpPr>
            <a:spLocks noGrp="1"/>
          </p:cNvSpPr>
          <p:nvPr>
            <p:ph type="subTitle" idx="1"/>
          </p:nvPr>
        </p:nvSpPr>
        <p:spPr>
          <a:xfrm>
            <a:off x="6234868" y="1130846"/>
            <a:ext cx="5217173" cy="4351338"/>
          </a:xfrm>
        </p:spPr>
        <p:txBody>
          <a:bodyPr vert="horz" lIns="91440" tIns="45720" rIns="91440" bIns="45720" rtlCol="0">
            <a:normAutofit/>
          </a:bodyPr>
          <a:lstStyle/>
          <a:p>
            <a:pPr indent="-228600" algn="l">
              <a:buFont typeface="Arial" panose="020B0604020202020204" pitchFamily="34" charset="0"/>
              <a:buChar char="•"/>
            </a:pPr>
            <a:r>
              <a:rPr lang="en-US" dirty="0">
                <a:solidFill>
                  <a:schemeClr val="bg1"/>
                </a:solidFill>
                <a:highlight>
                  <a:srgbClr val="FF0000"/>
                </a:highlight>
              </a:rPr>
              <a:t>Goal</a:t>
            </a:r>
            <a:endParaRPr lang="en-US" dirty="0">
              <a:solidFill>
                <a:schemeClr val="bg1"/>
              </a:solidFill>
            </a:endParaRPr>
          </a:p>
          <a:p>
            <a:pPr indent="-228600" algn="l">
              <a:buFont typeface="Arial" panose="020B0604020202020204" pitchFamily="34" charset="0"/>
              <a:buChar char="•"/>
            </a:pPr>
            <a:r>
              <a:rPr lang="en-US" dirty="0">
                <a:solidFill>
                  <a:schemeClr val="bg1"/>
                </a:solidFill>
              </a:rPr>
              <a:t>Development of Interactive contents analytics dashboard of Social Buzz to highlight the top 5 contents category.</a:t>
            </a:r>
          </a:p>
          <a:p>
            <a:pPr indent="-228600" algn="l">
              <a:buFont typeface="Arial" panose="020B0604020202020204" pitchFamily="34" charset="0"/>
              <a:buChar char="•"/>
            </a:pPr>
            <a:r>
              <a:rPr lang="en-US" dirty="0">
                <a:solidFill>
                  <a:schemeClr val="bg1"/>
                </a:solidFill>
                <a:highlight>
                  <a:srgbClr val="FF0000"/>
                </a:highlight>
              </a:rPr>
              <a:t>Client name: Social Buzz</a:t>
            </a:r>
          </a:p>
          <a:p>
            <a:pPr indent="-228600" algn="l">
              <a:buFont typeface="Arial" panose="020B0604020202020204" pitchFamily="34" charset="0"/>
              <a:buChar char="•"/>
            </a:pPr>
            <a:r>
              <a:rPr lang="en-US" dirty="0">
                <a:solidFill>
                  <a:schemeClr val="bg1"/>
                </a:solidFill>
                <a:highlight>
                  <a:srgbClr val="FF0000"/>
                </a:highlight>
              </a:rPr>
              <a:t>Client industry</a:t>
            </a:r>
            <a:r>
              <a:rPr lang="en-US" dirty="0">
                <a:solidFill>
                  <a:schemeClr val="bg1"/>
                </a:solidFill>
              </a:rPr>
              <a:t>: </a:t>
            </a:r>
            <a:r>
              <a:rPr lang="en-US" dirty="0">
                <a:solidFill>
                  <a:schemeClr val="bg1"/>
                </a:solidFill>
                <a:highlight>
                  <a:srgbClr val="FF0000"/>
                </a:highlight>
              </a:rPr>
              <a:t>Social media &amp; content creation</a:t>
            </a:r>
          </a:p>
          <a:p>
            <a:pPr indent="-228600" algn="l">
              <a:buFont typeface="Arial" panose="020B0604020202020204" pitchFamily="34" charset="0"/>
              <a:buChar char="•"/>
            </a:pPr>
            <a:r>
              <a:rPr lang="en-US" dirty="0">
                <a:solidFill>
                  <a:schemeClr val="bg1"/>
                </a:solidFill>
                <a:highlight>
                  <a:srgbClr val="FF0000"/>
                </a:highlight>
              </a:rPr>
              <a:t>Year established: 2010</a:t>
            </a:r>
          </a:p>
          <a:p>
            <a:pPr indent="-228600" algn="l">
              <a:buFont typeface="Arial" panose="020B0604020202020204" pitchFamily="34" charset="0"/>
              <a:buChar char="•"/>
            </a:pPr>
            <a:r>
              <a:rPr lang="en-US" dirty="0">
                <a:solidFill>
                  <a:schemeClr val="bg1"/>
                </a:solidFill>
                <a:highlight>
                  <a:srgbClr val="FF0000"/>
                </a:highlight>
              </a:rPr>
              <a:t>Location of HQ</a:t>
            </a:r>
            <a:r>
              <a:rPr lang="en-US" dirty="0">
                <a:solidFill>
                  <a:schemeClr val="bg1"/>
                </a:solidFill>
              </a:rPr>
              <a:t>: </a:t>
            </a:r>
            <a:r>
              <a:rPr lang="en-US" dirty="0">
                <a:solidFill>
                  <a:schemeClr val="bg1"/>
                </a:solidFill>
                <a:highlight>
                  <a:srgbClr val="FF0000"/>
                </a:highlight>
              </a:rPr>
              <a:t>San Francisco</a:t>
            </a:r>
          </a:p>
          <a:p>
            <a:pPr indent="-228600" algn="l">
              <a:buFont typeface="Arial" panose="020B0604020202020204" pitchFamily="34" charset="0"/>
              <a:buChar char="•"/>
            </a:pPr>
            <a:endParaRPr lang="en-US" dirty="0">
              <a:solidFill>
                <a:schemeClr val="bg1"/>
              </a:solidFill>
            </a:endParaRPr>
          </a:p>
        </p:txBody>
      </p:sp>
      <p:grpSp>
        <p:nvGrpSpPr>
          <p:cNvPr id="41"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42" name="Freeform: Shape 41">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22" name="Video 21">
            <a:hlinkClick r:id="" action="ppaction://media"/>
            <a:extLst>
              <a:ext uri="{FF2B5EF4-FFF2-40B4-BE49-F238E27FC236}">
                <a16:creationId xmlns:a16="http://schemas.microsoft.com/office/drawing/2014/main" id="{824970F0-4048-50F3-E798-B431F662AA2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a:stretch>
            <a:fillRect/>
          </a:stretch>
        </p:blipFill>
        <p:spPr>
          <a:xfrm>
            <a:off x="9144000" y="5143500"/>
            <a:ext cx="3047999" cy="1714500"/>
          </a:xfrm>
          <a:prstGeom prst="rect">
            <a:avLst/>
          </a:prstGeom>
        </p:spPr>
      </p:pic>
    </p:spTree>
    <p:extLst>
      <p:ext uri="{BB962C8B-B14F-4D97-AF65-F5344CB8AC3E}">
        <p14:creationId xmlns:p14="http://schemas.microsoft.com/office/powerpoint/2010/main" val="2746036061"/>
      </p:ext>
    </p:extLst>
  </p:cSld>
  <p:clrMapOvr>
    <a:masterClrMapping/>
  </p:clrMapOvr>
  <p:transition spd="slow" advTm="2137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0">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E065D9-8B16-B842-5FC2-6F6072FAAFE4}"/>
              </a:ext>
            </a:extLst>
          </p:cNvPr>
          <p:cNvSpPr>
            <a:spLocks noGrp="1"/>
          </p:cNvSpPr>
          <p:nvPr>
            <p:ph type="title"/>
          </p:nvPr>
        </p:nvSpPr>
        <p:spPr>
          <a:xfrm>
            <a:off x="965200" y="1567843"/>
            <a:ext cx="3712224" cy="3714496"/>
          </a:xfrm>
        </p:spPr>
        <p:txBody>
          <a:bodyPr vert="horz" lIns="91440" tIns="45720" rIns="91440" bIns="45720" rtlCol="0" anchor="ctr">
            <a:normAutofit/>
          </a:bodyPr>
          <a:lstStyle/>
          <a:p>
            <a:r>
              <a:rPr lang="en-US" sz="4800" kern="1200">
                <a:latin typeface="+mj-lt"/>
                <a:ea typeface="+mj-ea"/>
                <a:cs typeface="+mj-cs"/>
              </a:rPr>
              <a:t>Role	</a:t>
            </a:r>
          </a:p>
        </p:txBody>
      </p:sp>
      <p:grpSp>
        <p:nvGrpSpPr>
          <p:cNvPr id="28" name="Group 22">
            <a:extLst>
              <a:ext uri="{FF2B5EF4-FFF2-40B4-BE49-F238E27FC236}">
                <a16:creationId xmlns:a16="http://schemas.microsoft.com/office/drawing/2014/main" id="{2C3846A5-A498-4C9E-B4DC-13532657D7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5506" y="643467"/>
            <a:ext cx="1128382" cy="847206"/>
            <a:chOff x="8183879" y="1000124"/>
            <a:chExt cx="1562267" cy="1172973"/>
          </a:xfrm>
        </p:grpSpPr>
        <p:sp>
          <p:nvSpPr>
            <p:cNvPr id="24" name="Freeform 5">
              <a:extLst>
                <a:ext uri="{FF2B5EF4-FFF2-40B4-BE49-F238E27FC236}">
                  <a16:creationId xmlns:a16="http://schemas.microsoft.com/office/drawing/2014/main" id="{8A845FC1-FE68-40DE-B785-AA0F3DBD6F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6048ED-7A92-4694-A168-2C6C5C0D63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7" name="Freeform: Shape 26">
            <a:extLst>
              <a:ext uri="{FF2B5EF4-FFF2-40B4-BE49-F238E27FC236}">
                <a16:creationId xmlns:a16="http://schemas.microsoft.com/office/drawing/2014/main" id="{662A3FAA-D056-4098-8115-EA61EAF06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7645" y="839534"/>
            <a:ext cx="6781601" cy="5652388"/>
          </a:xfrm>
          <a:custGeom>
            <a:avLst/>
            <a:gdLst>
              <a:gd name="connsiteX0" fmla="*/ 2768595 w 4574113"/>
              <a:gd name="connsiteY0" fmla="*/ 2476119 h 3812472"/>
              <a:gd name="connsiteX1" fmla="*/ 3374676 w 4574113"/>
              <a:gd name="connsiteY1" fmla="*/ 2476119 h 3812472"/>
              <a:gd name="connsiteX2" fmla="*/ 3403209 w 4574113"/>
              <a:gd name="connsiteY2" fmla="*/ 2479909 h 3812472"/>
              <a:gd name="connsiteX3" fmla="*/ 3422833 w 4574113"/>
              <a:gd name="connsiteY3" fmla="*/ 2488137 h 3812472"/>
              <a:gd name="connsiteX4" fmla="*/ 3410840 w 4574113"/>
              <a:gd name="connsiteY4" fmla="*/ 2508879 h 3812472"/>
              <a:gd name="connsiteX5" fmla="*/ 2985934 w 4574113"/>
              <a:gd name="connsiteY5" fmla="*/ 3243764 h 3812472"/>
              <a:gd name="connsiteX6" fmla="*/ 2732784 w 4574113"/>
              <a:gd name="connsiteY6" fmla="*/ 3390890 h 3812472"/>
              <a:gd name="connsiteX7" fmla="*/ 2529297 w 4574113"/>
              <a:gd name="connsiteY7" fmla="*/ 3390890 h 3812472"/>
              <a:gd name="connsiteX8" fmla="*/ 2505559 w 4574113"/>
              <a:gd name="connsiteY8" fmla="*/ 3390890 h 3812472"/>
              <a:gd name="connsiteX9" fmla="*/ 2482907 w 4574113"/>
              <a:gd name="connsiteY9" fmla="*/ 3351884 h 3812472"/>
              <a:gd name="connsiteX10" fmla="*/ 2371959 w 4574113"/>
              <a:gd name="connsiteY10" fmla="*/ 3160822 h 3812472"/>
              <a:gd name="connsiteX11" fmla="*/ 2371959 w 4574113"/>
              <a:gd name="connsiteY11" fmla="*/ 3053878 h 3812472"/>
              <a:gd name="connsiteX12" fmla="*/ 2675654 w 4574113"/>
              <a:gd name="connsiteY12" fmla="*/ 2530895 h 3812472"/>
              <a:gd name="connsiteX13" fmla="*/ 2768595 w 4574113"/>
              <a:gd name="connsiteY13" fmla="*/ 2476119 h 3812472"/>
              <a:gd name="connsiteX14" fmla="*/ 3909778 w 4574113"/>
              <a:gd name="connsiteY14" fmla="*/ 676847 h 3812472"/>
              <a:gd name="connsiteX15" fmla="*/ 4305516 w 4574113"/>
              <a:gd name="connsiteY15" fmla="*/ 676847 h 3812472"/>
              <a:gd name="connsiteX16" fmla="*/ 4367056 w 4574113"/>
              <a:gd name="connsiteY16" fmla="*/ 712612 h 3812472"/>
              <a:gd name="connsiteX17" fmla="*/ 4564498 w 4574113"/>
              <a:gd name="connsiteY17" fmla="*/ 1054092 h 3812472"/>
              <a:gd name="connsiteX18" fmla="*/ 4564498 w 4574113"/>
              <a:gd name="connsiteY18" fmla="*/ 1123921 h 3812472"/>
              <a:gd name="connsiteX19" fmla="*/ 4367056 w 4574113"/>
              <a:gd name="connsiteY19" fmla="*/ 1465401 h 3812472"/>
              <a:gd name="connsiteX20" fmla="*/ 4305516 w 4574113"/>
              <a:gd name="connsiteY20" fmla="*/ 1501167 h 3812472"/>
              <a:gd name="connsiteX21" fmla="*/ 3909778 w 4574113"/>
              <a:gd name="connsiteY21" fmla="*/ 1501167 h 3812472"/>
              <a:gd name="connsiteX22" fmla="*/ 3849091 w 4574113"/>
              <a:gd name="connsiteY22" fmla="*/ 1465401 h 3812472"/>
              <a:gd name="connsiteX23" fmla="*/ 3650795 w 4574113"/>
              <a:gd name="connsiteY23" fmla="*/ 1123921 h 3812472"/>
              <a:gd name="connsiteX24" fmla="*/ 3650795 w 4574113"/>
              <a:gd name="connsiteY24" fmla="*/ 1054092 h 3812472"/>
              <a:gd name="connsiteX25" fmla="*/ 3849091 w 4574113"/>
              <a:gd name="connsiteY25" fmla="*/ 712612 h 3812472"/>
              <a:gd name="connsiteX26" fmla="*/ 3909778 w 4574113"/>
              <a:gd name="connsiteY26" fmla="*/ 676847 h 3812472"/>
              <a:gd name="connsiteX27" fmla="*/ 1104892 w 4574113"/>
              <a:gd name="connsiteY27" fmla="*/ 0 h 3812472"/>
              <a:gd name="connsiteX28" fmla="*/ 2732784 w 4574113"/>
              <a:gd name="connsiteY28" fmla="*/ 0 h 3812472"/>
              <a:gd name="connsiteX29" fmla="*/ 2985934 w 4574113"/>
              <a:gd name="connsiteY29" fmla="*/ 147125 h 3812472"/>
              <a:gd name="connsiteX30" fmla="*/ 3798122 w 4574113"/>
              <a:gd name="connsiteY30" fmla="*/ 1551823 h 3812472"/>
              <a:gd name="connsiteX31" fmla="*/ 3798122 w 4574113"/>
              <a:gd name="connsiteY31" fmla="*/ 1839068 h 3812472"/>
              <a:gd name="connsiteX32" fmla="*/ 3496551 w 4574113"/>
              <a:gd name="connsiteY32" fmla="*/ 2360642 h 3812472"/>
              <a:gd name="connsiteX33" fmla="*/ 3471135 w 4574113"/>
              <a:gd name="connsiteY33" fmla="*/ 2404597 h 3812472"/>
              <a:gd name="connsiteX34" fmla="*/ 3472029 w 4574113"/>
              <a:gd name="connsiteY34" fmla="*/ 2404972 h 3812472"/>
              <a:gd name="connsiteX35" fmla="*/ 3516881 w 4574113"/>
              <a:gd name="connsiteY35" fmla="*/ 2450209 h 3812472"/>
              <a:gd name="connsiteX36" fmla="*/ 3857970 w 4574113"/>
              <a:gd name="connsiteY36" fmla="*/ 3040131 h 3812472"/>
              <a:gd name="connsiteX37" fmla="*/ 3857970 w 4574113"/>
              <a:gd name="connsiteY37" fmla="*/ 3160764 h 3812472"/>
              <a:gd name="connsiteX38" fmla="*/ 3516881 w 4574113"/>
              <a:gd name="connsiteY38" fmla="*/ 3750684 h 3812472"/>
              <a:gd name="connsiteX39" fmla="*/ 3410567 w 4574113"/>
              <a:gd name="connsiteY39" fmla="*/ 3812472 h 3812472"/>
              <a:gd name="connsiteX40" fmla="*/ 2726911 w 4574113"/>
              <a:gd name="connsiteY40" fmla="*/ 3812472 h 3812472"/>
              <a:gd name="connsiteX41" fmla="*/ 2622074 w 4574113"/>
              <a:gd name="connsiteY41" fmla="*/ 3750684 h 3812472"/>
              <a:gd name="connsiteX42" fmla="*/ 2438330 w 4574113"/>
              <a:gd name="connsiteY42" fmla="*/ 3434265 h 3812472"/>
              <a:gd name="connsiteX43" fmla="*/ 2417573 w 4574113"/>
              <a:gd name="connsiteY43" fmla="*/ 3398519 h 3812472"/>
              <a:gd name="connsiteX44" fmla="*/ 2433905 w 4574113"/>
              <a:gd name="connsiteY44" fmla="*/ 3398519 h 3812472"/>
              <a:gd name="connsiteX45" fmla="*/ 2511101 w 4574113"/>
              <a:gd name="connsiteY45" fmla="*/ 3398519 h 3812472"/>
              <a:gd name="connsiteX46" fmla="*/ 2544636 w 4574113"/>
              <a:gd name="connsiteY46" fmla="*/ 3456269 h 3812472"/>
              <a:gd name="connsiteX47" fmla="*/ 2672757 w 4574113"/>
              <a:gd name="connsiteY47" fmla="*/ 3676902 h 3812472"/>
              <a:gd name="connsiteX48" fmla="*/ 2765699 w 4574113"/>
              <a:gd name="connsiteY48" fmla="*/ 3731679 h 3812472"/>
              <a:gd name="connsiteX49" fmla="*/ 3371780 w 4574113"/>
              <a:gd name="connsiteY49" fmla="*/ 3731679 h 3812472"/>
              <a:gd name="connsiteX50" fmla="*/ 3466029 w 4574113"/>
              <a:gd name="connsiteY50" fmla="*/ 3676902 h 3812472"/>
              <a:gd name="connsiteX51" fmla="*/ 3768415 w 4574113"/>
              <a:gd name="connsiteY51" fmla="*/ 3153920 h 3812472"/>
              <a:gd name="connsiteX52" fmla="*/ 3768415 w 4574113"/>
              <a:gd name="connsiteY52" fmla="*/ 3046975 h 3812472"/>
              <a:gd name="connsiteX53" fmla="*/ 3466029 w 4574113"/>
              <a:gd name="connsiteY53" fmla="*/ 2523992 h 3812472"/>
              <a:gd name="connsiteX54" fmla="*/ 3426268 w 4574113"/>
              <a:gd name="connsiteY54" fmla="*/ 2483888 h 3812472"/>
              <a:gd name="connsiteX55" fmla="*/ 3421667 w 4574113"/>
              <a:gd name="connsiteY55" fmla="*/ 2481960 h 3812472"/>
              <a:gd name="connsiteX56" fmla="*/ 3446331 w 4574113"/>
              <a:gd name="connsiteY56" fmla="*/ 2439303 h 3812472"/>
              <a:gd name="connsiteX57" fmla="*/ 3464674 w 4574113"/>
              <a:gd name="connsiteY57" fmla="*/ 2407578 h 3812472"/>
              <a:gd name="connsiteX58" fmla="*/ 3445649 w 4574113"/>
              <a:gd name="connsiteY58" fmla="*/ 2399601 h 3812472"/>
              <a:gd name="connsiteX59" fmla="*/ 3413464 w 4574113"/>
              <a:gd name="connsiteY59" fmla="*/ 2395325 h 3812472"/>
              <a:gd name="connsiteX60" fmla="*/ 2729808 w 4574113"/>
              <a:gd name="connsiteY60" fmla="*/ 2395325 h 3812472"/>
              <a:gd name="connsiteX61" fmla="*/ 2624971 w 4574113"/>
              <a:gd name="connsiteY61" fmla="*/ 2457112 h 3812472"/>
              <a:gd name="connsiteX62" fmla="*/ 2282405 w 4574113"/>
              <a:gd name="connsiteY62" fmla="*/ 3047034 h 3812472"/>
              <a:gd name="connsiteX63" fmla="*/ 2282405 w 4574113"/>
              <a:gd name="connsiteY63" fmla="*/ 3167666 h 3812472"/>
              <a:gd name="connsiteX64" fmla="*/ 2395478 w 4574113"/>
              <a:gd name="connsiteY64" fmla="*/ 3362386 h 3812472"/>
              <a:gd name="connsiteX65" fmla="*/ 2412031 w 4574113"/>
              <a:gd name="connsiteY65" fmla="*/ 3390890 h 3812472"/>
              <a:gd name="connsiteX66" fmla="*/ 2335350 w 4574113"/>
              <a:gd name="connsiteY66" fmla="*/ 3390890 h 3812472"/>
              <a:gd name="connsiteX67" fmla="*/ 1104892 w 4574113"/>
              <a:gd name="connsiteY67" fmla="*/ 3390890 h 3812472"/>
              <a:gd name="connsiteX68" fmla="*/ 855258 w 4574113"/>
              <a:gd name="connsiteY68" fmla="*/ 3243764 h 3812472"/>
              <a:gd name="connsiteX69" fmla="*/ 39555 w 4574113"/>
              <a:gd name="connsiteY69" fmla="*/ 1839068 h 3812472"/>
              <a:gd name="connsiteX70" fmla="*/ 39555 w 4574113"/>
              <a:gd name="connsiteY70" fmla="*/ 1551823 h 3812472"/>
              <a:gd name="connsiteX71" fmla="*/ 855258 w 4574113"/>
              <a:gd name="connsiteY71" fmla="*/ 147125 h 3812472"/>
              <a:gd name="connsiteX72" fmla="*/ 1104892 w 4574113"/>
              <a:gd name="connsiteY72" fmla="*/ 0 h 381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574113" h="3812472">
                <a:moveTo>
                  <a:pt x="2768595" y="2476119"/>
                </a:moveTo>
                <a:cubicBezTo>
                  <a:pt x="2768595" y="2476119"/>
                  <a:pt x="2768595" y="2476119"/>
                  <a:pt x="3374676" y="2476119"/>
                </a:cubicBezTo>
                <a:cubicBezTo>
                  <a:pt x="3384493" y="2476119"/>
                  <a:pt x="3394066" y="2477423"/>
                  <a:pt x="3403209" y="2479909"/>
                </a:cubicBezTo>
                <a:lnTo>
                  <a:pt x="3422833" y="2488137"/>
                </a:lnTo>
                <a:lnTo>
                  <a:pt x="3410840" y="2508879"/>
                </a:lnTo>
                <a:cubicBezTo>
                  <a:pt x="3302401" y="2696426"/>
                  <a:pt x="3163600" y="2936487"/>
                  <a:pt x="2985934" y="3243764"/>
                </a:cubicBezTo>
                <a:cubicBezTo>
                  <a:pt x="2933195" y="3334842"/>
                  <a:pt x="2838263" y="3390890"/>
                  <a:pt x="2732784" y="3390890"/>
                </a:cubicBezTo>
                <a:cubicBezTo>
                  <a:pt x="2732784" y="3390890"/>
                  <a:pt x="2732784" y="3390890"/>
                  <a:pt x="2529297" y="3390890"/>
                </a:cubicBezTo>
                <a:lnTo>
                  <a:pt x="2505559" y="3390890"/>
                </a:lnTo>
                <a:lnTo>
                  <a:pt x="2482907" y="3351884"/>
                </a:lnTo>
                <a:cubicBezTo>
                  <a:pt x="2451367" y="3297569"/>
                  <a:pt x="2414666" y="3234367"/>
                  <a:pt x="2371959" y="3160822"/>
                </a:cubicBezTo>
                <a:cubicBezTo>
                  <a:pt x="2352324" y="3128217"/>
                  <a:pt x="2352324" y="3086483"/>
                  <a:pt x="2371959" y="3053878"/>
                </a:cubicBezTo>
                <a:cubicBezTo>
                  <a:pt x="2371959" y="3053878"/>
                  <a:pt x="2371959" y="3053878"/>
                  <a:pt x="2675654" y="2530895"/>
                </a:cubicBezTo>
                <a:cubicBezTo>
                  <a:pt x="2693981" y="2496986"/>
                  <a:pt x="2730633" y="2476119"/>
                  <a:pt x="2768595" y="2476119"/>
                </a:cubicBezTo>
                <a:close/>
                <a:moveTo>
                  <a:pt x="3909778" y="676847"/>
                </a:moveTo>
                <a:cubicBezTo>
                  <a:pt x="3909778" y="676847"/>
                  <a:pt x="3909778" y="676847"/>
                  <a:pt x="4305516" y="676847"/>
                </a:cubicBezTo>
                <a:cubicBezTo>
                  <a:pt x="4331158" y="676847"/>
                  <a:pt x="4354235" y="690472"/>
                  <a:pt x="4367056" y="712612"/>
                </a:cubicBezTo>
                <a:cubicBezTo>
                  <a:pt x="4367056" y="712612"/>
                  <a:pt x="4367056" y="712612"/>
                  <a:pt x="4564498" y="1054092"/>
                </a:cubicBezTo>
                <a:cubicBezTo>
                  <a:pt x="4577319" y="1075382"/>
                  <a:pt x="4577319" y="1102632"/>
                  <a:pt x="4564498" y="1123921"/>
                </a:cubicBezTo>
                <a:cubicBezTo>
                  <a:pt x="4564498" y="1123921"/>
                  <a:pt x="4564498" y="1123921"/>
                  <a:pt x="4367056" y="1465401"/>
                </a:cubicBezTo>
                <a:cubicBezTo>
                  <a:pt x="4354235" y="1487542"/>
                  <a:pt x="4331158" y="1501167"/>
                  <a:pt x="4305516" y="1501167"/>
                </a:cubicBezTo>
                <a:cubicBezTo>
                  <a:pt x="4305516" y="1501167"/>
                  <a:pt x="4305516" y="1501167"/>
                  <a:pt x="3909778" y="1501167"/>
                </a:cubicBezTo>
                <a:cubicBezTo>
                  <a:pt x="3884990" y="1501167"/>
                  <a:pt x="3861058" y="1487542"/>
                  <a:pt x="3849091" y="1465401"/>
                </a:cubicBezTo>
                <a:cubicBezTo>
                  <a:pt x="3849091" y="1465401"/>
                  <a:pt x="3849091" y="1465401"/>
                  <a:pt x="3650795" y="1123921"/>
                </a:cubicBezTo>
                <a:cubicBezTo>
                  <a:pt x="3637974" y="1102632"/>
                  <a:pt x="3637974" y="1075382"/>
                  <a:pt x="3650795" y="1054092"/>
                </a:cubicBezTo>
                <a:cubicBezTo>
                  <a:pt x="3650795" y="1054092"/>
                  <a:pt x="3650795" y="1054092"/>
                  <a:pt x="3849091" y="712612"/>
                </a:cubicBezTo>
                <a:cubicBezTo>
                  <a:pt x="3861058" y="690472"/>
                  <a:pt x="3884990" y="676847"/>
                  <a:pt x="3909778" y="676847"/>
                </a:cubicBezTo>
                <a:close/>
                <a:moveTo>
                  <a:pt x="1104892" y="0"/>
                </a:moveTo>
                <a:cubicBezTo>
                  <a:pt x="1104892" y="0"/>
                  <a:pt x="1104892" y="0"/>
                  <a:pt x="2732784" y="0"/>
                </a:cubicBezTo>
                <a:cubicBezTo>
                  <a:pt x="2838263" y="0"/>
                  <a:pt x="2933195" y="56047"/>
                  <a:pt x="2985934" y="147125"/>
                </a:cubicBezTo>
                <a:cubicBezTo>
                  <a:pt x="2985934" y="147125"/>
                  <a:pt x="2985934" y="147125"/>
                  <a:pt x="3798122" y="1551823"/>
                </a:cubicBezTo>
                <a:cubicBezTo>
                  <a:pt x="3850862" y="1639397"/>
                  <a:pt x="3850862" y="1751493"/>
                  <a:pt x="3798122" y="1839068"/>
                </a:cubicBezTo>
                <a:cubicBezTo>
                  <a:pt x="3798122" y="1839068"/>
                  <a:pt x="3798122" y="1839068"/>
                  <a:pt x="3496551" y="2360642"/>
                </a:cubicBezTo>
                <a:lnTo>
                  <a:pt x="3471135" y="2404597"/>
                </a:lnTo>
                <a:lnTo>
                  <a:pt x="3472029" y="2404972"/>
                </a:lnTo>
                <a:cubicBezTo>
                  <a:pt x="3490302" y="2415638"/>
                  <a:pt x="3505806" y="2431084"/>
                  <a:pt x="3516881" y="2450209"/>
                </a:cubicBezTo>
                <a:cubicBezTo>
                  <a:pt x="3516881" y="2450209"/>
                  <a:pt x="3516881" y="2450209"/>
                  <a:pt x="3857970" y="3040131"/>
                </a:cubicBezTo>
                <a:cubicBezTo>
                  <a:pt x="3880120" y="3076909"/>
                  <a:pt x="3880120" y="3123985"/>
                  <a:pt x="3857970" y="3160764"/>
                </a:cubicBezTo>
                <a:cubicBezTo>
                  <a:pt x="3857970" y="3160764"/>
                  <a:pt x="3857970" y="3160764"/>
                  <a:pt x="3516881" y="3750684"/>
                </a:cubicBezTo>
                <a:cubicBezTo>
                  <a:pt x="3494732" y="3788933"/>
                  <a:pt x="3454864" y="3812472"/>
                  <a:pt x="3410567" y="3812472"/>
                </a:cubicBezTo>
                <a:cubicBezTo>
                  <a:pt x="3410567" y="3812472"/>
                  <a:pt x="3410567" y="3812472"/>
                  <a:pt x="2726911" y="3812472"/>
                </a:cubicBezTo>
                <a:cubicBezTo>
                  <a:pt x="2684090" y="3812472"/>
                  <a:pt x="2642747" y="3788933"/>
                  <a:pt x="2622074" y="3750684"/>
                </a:cubicBezTo>
                <a:cubicBezTo>
                  <a:pt x="2622074" y="3750684"/>
                  <a:pt x="2622074" y="3750684"/>
                  <a:pt x="2438330" y="3434265"/>
                </a:cubicBezTo>
                <a:lnTo>
                  <a:pt x="2417573" y="3398519"/>
                </a:lnTo>
                <a:lnTo>
                  <a:pt x="2433905" y="3398519"/>
                </a:lnTo>
                <a:lnTo>
                  <a:pt x="2511101" y="3398519"/>
                </a:lnTo>
                <a:lnTo>
                  <a:pt x="2544636" y="3456269"/>
                </a:lnTo>
                <a:cubicBezTo>
                  <a:pt x="2672757" y="3676902"/>
                  <a:pt x="2672757" y="3676902"/>
                  <a:pt x="2672757" y="3676902"/>
                </a:cubicBezTo>
                <a:cubicBezTo>
                  <a:pt x="2691084" y="3710811"/>
                  <a:pt x="2727737" y="3731679"/>
                  <a:pt x="2765699" y="3731679"/>
                </a:cubicBezTo>
                <a:cubicBezTo>
                  <a:pt x="3371780" y="3731679"/>
                  <a:pt x="3371780" y="3731679"/>
                  <a:pt x="3371780" y="3731679"/>
                </a:cubicBezTo>
                <a:cubicBezTo>
                  <a:pt x="3411050" y="3731679"/>
                  <a:pt x="3446394" y="3710811"/>
                  <a:pt x="3466029" y="3676902"/>
                </a:cubicBezTo>
                <a:cubicBezTo>
                  <a:pt x="3768415" y="3153920"/>
                  <a:pt x="3768415" y="3153920"/>
                  <a:pt x="3768415" y="3153920"/>
                </a:cubicBezTo>
                <a:cubicBezTo>
                  <a:pt x="3788051" y="3121314"/>
                  <a:pt x="3788051" y="3079580"/>
                  <a:pt x="3768415" y="3046975"/>
                </a:cubicBezTo>
                <a:cubicBezTo>
                  <a:pt x="3466029" y="2523992"/>
                  <a:pt x="3466029" y="2523992"/>
                  <a:pt x="3466029" y="2523992"/>
                </a:cubicBezTo>
                <a:cubicBezTo>
                  <a:pt x="3456211" y="2507037"/>
                  <a:pt x="3442467" y="2493343"/>
                  <a:pt x="3426268" y="2483888"/>
                </a:cubicBezTo>
                <a:lnTo>
                  <a:pt x="3421667" y="2481960"/>
                </a:lnTo>
                <a:lnTo>
                  <a:pt x="3446331" y="2439303"/>
                </a:lnTo>
                <a:lnTo>
                  <a:pt x="3464674" y="2407578"/>
                </a:lnTo>
                <a:lnTo>
                  <a:pt x="3445649" y="2399601"/>
                </a:lnTo>
                <a:cubicBezTo>
                  <a:pt x="3435335" y="2396796"/>
                  <a:pt x="3424538" y="2395325"/>
                  <a:pt x="3413464" y="2395325"/>
                </a:cubicBezTo>
                <a:cubicBezTo>
                  <a:pt x="2729808" y="2395325"/>
                  <a:pt x="2729808" y="2395325"/>
                  <a:pt x="2729808" y="2395325"/>
                </a:cubicBezTo>
                <a:cubicBezTo>
                  <a:pt x="2686987" y="2395325"/>
                  <a:pt x="2645644" y="2418863"/>
                  <a:pt x="2624971" y="2457112"/>
                </a:cubicBezTo>
                <a:cubicBezTo>
                  <a:pt x="2282405" y="3047034"/>
                  <a:pt x="2282405" y="3047034"/>
                  <a:pt x="2282405" y="3047034"/>
                </a:cubicBezTo>
                <a:cubicBezTo>
                  <a:pt x="2260256" y="3083811"/>
                  <a:pt x="2260256" y="3130887"/>
                  <a:pt x="2282405" y="3167666"/>
                </a:cubicBezTo>
                <a:cubicBezTo>
                  <a:pt x="2325225" y="3241406"/>
                  <a:pt x="2362693" y="3305929"/>
                  <a:pt x="2395478" y="3362386"/>
                </a:cubicBezTo>
                <a:lnTo>
                  <a:pt x="2412031" y="3390890"/>
                </a:lnTo>
                <a:lnTo>
                  <a:pt x="2335350" y="3390890"/>
                </a:lnTo>
                <a:cubicBezTo>
                  <a:pt x="2096889" y="3390890"/>
                  <a:pt x="1715352" y="3390890"/>
                  <a:pt x="1104892" y="3390890"/>
                </a:cubicBezTo>
                <a:cubicBezTo>
                  <a:pt x="1002929" y="3390890"/>
                  <a:pt x="904482" y="3334842"/>
                  <a:pt x="855258" y="3243764"/>
                </a:cubicBezTo>
                <a:cubicBezTo>
                  <a:pt x="855258" y="3243764"/>
                  <a:pt x="855258" y="3243764"/>
                  <a:pt x="39555" y="1839068"/>
                </a:cubicBezTo>
                <a:cubicBezTo>
                  <a:pt x="-13185" y="1751493"/>
                  <a:pt x="-13185" y="1639397"/>
                  <a:pt x="39555" y="1551823"/>
                </a:cubicBezTo>
                <a:cubicBezTo>
                  <a:pt x="39555" y="1551823"/>
                  <a:pt x="39555" y="1551823"/>
                  <a:pt x="855258" y="147125"/>
                </a:cubicBezTo>
                <a:cubicBezTo>
                  <a:pt x="904482" y="56047"/>
                  <a:pt x="1002929" y="0"/>
                  <a:pt x="110489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41C79E9-35BA-1A02-DAEF-F05B8E372CD5}"/>
              </a:ext>
            </a:extLst>
          </p:cNvPr>
          <p:cNvSpPr>
            <a:spLocks noGrp="1"/>
          </p:cNvSpPr>
          <p:nvPr>
            <p:ph idx="1"/>
          </p:nvPr>
        </p:nvSpPr>
        <p:spPr>
          <a:xfrm>
            <a:off x="6209382" y="2096162"/>
            <a:ext cx="3894161" cy="2657858"/>
          </a:xfrm>
        </p:spPr>
        <p:txBody>
          <a:bodyPr vert="horz" lIns="91440" tIns="45720" rIns="91440" bIns="45720" rtlCol="0" anchor="ctr">
            <a:normAutofit/>
          </a:bodyPr>
          <a:lstStyle/>
          <a:p>
            <a:pPr marL="0" indent="0">
              <a:buNone/>
            </a:pPr>
            <a:r>
              <a:rPr lang="en-US" sz="2000" kern="1200">
                <a:solidFill>
                  <a:schemeClr val="bg1"/>
                </a:solidFill>
                <a:latin typeface="+mn-lt"/>
                <a:ea typeface="+mn-ea"/>
                <a:cs typeface="+mn-cs"/>
              </a:rPr>
              <a:t>Data Analyst </a:t>
            </a:r>
            <a:endParaRPr lang="en-US" sz="2000" kern="1200" dirty="0">
              <a:solidFill>
                <a:schemeClr val="bg1"/>
              </a:solidFill>
              <a:latin typeface="+mn-lt"/>
              <a:ea typeface="+mn-ea"/>
              <a:cs typeface="+mn-cs"/>
            </a:endParaRPr>
          </a:p>
        </p:txBody>
      </p:sp>
      <p:pic>
        <p:nvPicPr>
          <p:cNvPr id="31" name="Video 30">
            <a:hlinkClick r:id="" action="ppaction://media"/>
            <a:extLst>
              <a:ext uri="{FF2B5EF4-FFF2-40B4-BE49-F238E27FC236}">
                <a16:creationId xmlns:a16="http://schemas.microsoft.com/office/drawing/2014/main" id="{44B9FA79-4894-8EB0-3584-1BDFEC265EF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6966849"/>
      </p:ext>
    </p:extLst>
  </p:cSld>
  <p:clrMapOvr>
    <a:masterClrMapping/>
  </p:clrMapOvr>
  <p:transition spd="slow" advTm="468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1"/>
                </p:tgtEl>
              </p:cMediaNode>
            </p:video>
            <p:seq concurrent="1" nextAc="seek">
              <p:cTn id="8" restart="whenNotActive" fill="hold" evtFilter="cancelBubble" nodeType="interactiveSeq">
                <p:stCondLst>
                  <p:cond evt="onClick" delay="0">
                    <p:tgtEl>
                      <p:spTgt spid="3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1"/>
                                        </p:tgtEl>
                                      </p:cBhvr>
                                    </p:cmd>
                                  </p:childTnLst>
                                </p:cTn>
                              </p:par>
                            </p:childTnLst>
                          </p:cTn>
                        </p:par>
                      </p:childTnLst>
                    </p:cTn>
                  </p:par>
                </p:childTnLst>
              </p:cTn>
              <p:nextCondLst>
                <p:cond evt="onClick" delay="0">
                  <p:tgtEl>
                    <p:spTgt spid="31"/>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AD1D2-A341-9DE0-56BA-77FF7B154F02}"/>
              </a:ext>
            </a:extLst>
          </p:cNvPr>
          <p:cNvSpPr>
            <a:spLocks noGrp="1"/>
          </p:cNvSpPr>
          <p:nvPr>
            <p:ph type="title"/>
          </p:nvPr>
        </p:nvSpPr>
        <p:spPr>
          <a:xfrm>
            <a:off x="965200" y="1567843"/>
            <a:ext cx="3712224" cy="3714496"/>
          </a:xfrm>
        </p:spPr>
        <p:txBody>
          <a:bodyPr anchor="ctr">
            <a:normAutofit/>
          </a:bodyPr>
          <a:lstStyle/>
          <a:p>
            <a:r>
              <a:rPr lang="en-GB" sz="4800" b="1"/>
              <a:t>Project Objective</a:t>
            </a:r>
          </a:p>
        </p:txBody>
      </p:sp>
      <p:grpSp>
        <p:nvGrpSpPr>
          <p:cNvPr id="21" name="Group 20">
            <a:extLst>
              <a:ext uri="{FF2B5EF4-FFF2-40B4-BE49-F238E27FC236}">
                <a16:creationId xmlns:a16="http://schemas.microsoft.com/office/drawing/2014/main" id="{2C3846A5-A498-4C9E-B4DC-13532657D7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5506" y="643467"/>
            <a:ext cx="1128382" cy="847206"/>
            <a:chOff x="8183879" y="1000124"/>
            <a:chExt cx="1562267" cy="1172973"/>
          </a:xfrm>
        </p:grpSpPr>
        <p:sp>
          <p:nvSpPr>
            <p:cNvPr id="22" name="Freeform 5">
              <a:extLst>
                <a:ext uri="{FF2B5EF4-FFF2-40B4-BE49-F238E27FC236}">
                  <a16:creationId xmlns:a16="http://schemas.microsoft.com/office/drawing/2014/main" id="{8A845FC1-FE68-40DE-B785-AA0F3DBD6F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3" name="Freeform 5">
              <a:extLst>
                <a:ext uri="{FF2B5EF4-FFF2-40B4-BE49-F238E27FC236}">
                  <a16:creationId xmlns:a16="http://schemas.microsoft.com/office/drawing/2014/main" id="{C26048ED-7A92-4694-A168-2C6C5C0D63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5" name="Freeform: Shape 24">
            <a:extLst>
              <a:ext uri="{FF2B5EF4-FFF2-40B4-BE49-F238E27FC236}">
                <a16:creationId xmlns:a16="http://schemas.microsoft.com/office/drawing/2014/main" id="{662A3FAA-D056-4098-8115-EA61EAF06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7645" y="839534"/>
            <a:ext cx="6781601" cy="5652388"/>
          </a:xfrm>
          <a:custGeom>
            <a:avLst/>
            <a:gdLst>
              <a:gd name="connsiteX0" fmla="*/ 2768595 w 4574113"/>
              <a:gd name="connsiteY0" fmla="*/ 2476119 h 3812472"/>
              <a:gd name="connsiteX1" fmla="*/ 3374676 w 4574113"/>
              <a:gd name="connsiteY1" fmla="*/ 2476119 h 3812472"/>
              <a:gd name="connsiteX2" fmla="*/ 3403209 w 4574113"/>
              <a:gd name="connsiteY2" fmla="*/ 2479909 h 3812472"/>
              <a:gd name="connsiteX3" fmla="*/ 3422833 w 4574113"/>
              <a:gd name="connsiteY3" fmla="*/ 2488137 h 3812472"/>
              <a:gd name="connsiteX4" fmla="*/ 3410840 w 4574113"/>
              <a:gd name="connsiteY4" fmla="*/ 2508879 h 3812472"/>
              <a:gd name="connsiteX5" fmla="*/ 2985934 w 4574113"/>
              <a:gd name="connsiteY5" fmla="*/ 3243764 h 3812472"/>
              <a:gd name="connsiteX6" fmla="*/ 2732784 w 4574113"/>
              <a:gd name="connsiteY6" fmla="*/ 3390890 h 3812472"/>
              <a:gd name="connsiteX7" fmla="*/ 2529297 w 4574113"/>
              <a:gd name="connsiteY7" fmla="*/ 3390890 h 3812472"/>
              <a:gd name="connsiteX8" fmla="*/ 2505559 w 4574113"/>
              <a:gd name="connsiteY8" fmla="*/ 3390890 h 3812472"/>
              <a:gd name="connsiteX9" fmla="*/ 2482907 w 4574113"/>
              <a:gd name="connsiteY9" fmla="*/ 3351884 h 3812472"/>
              <a:gd name="connsiteX10" fmla="*/ 2371959 w 4574113"/>
              <a:gd name="connsiteY10" fmla="*/ 3160822 h 3812472"/>
              <a:gd name="connsiteX11" fmla="*/ 2371959 w 4574113"/>
              <a:gd name="connsiteY11" fmla="*/ 3053878 h 3812472"/>
              <a:gd name="connsiteX12" fmla="*/ 2675654 w 4574113"/>
              <a:gd name="connsiteY12" fmla="*/ 2530895 h 3812472"/>
              <a:gd name="connsiteX13" fmla="*/ 2768595 w 4574113"/>
              <a:gd name="connsiteY13" fmla="*/ 2476119 h 3812472"/>
              <a:gd name="connsiteX14" fmla="*/ 3909778 w 4574113"/>
              <a:gd name="connsiteY14" fmla="*/ 676847 h 3812472"/>
              <a:gd name="connsiteX15" fmla="*/ 4305516 w 4574113"/>
              <a:gd name="connsiteY15" fmla="*/ 676847 h 3812472"/>
              <a:gd name="connsiteX16" fmla="*/ 4367056 w 4574113"/>
              <a:gd name="connsiteY16" fmla="*/ 712612 h 3812472"/>
              <a:gd name="connsiteX17" fmla="*/ 4564498 w 4574113"/>
              <a:gd name="connsiteY17" fmla="*/ 1054092 h 3812472"/>
              <a:gd name="connsiteX18" fmla="*/ 4564498 w 4574113"/>
              <a:gd name="connsiteY18" fmla="*/ 1123921 h 3812472"/>
              <a:gd name="connsiteX19" fmla="*/ 4367056 w 4574113"/>
              <a:gd name="connsiteY19" fmla="*/ 1465401 h 3812472"/>
              <a:gd name="connsiteX20" fmla="*/ 4305516 w 4574113"/>
              <a:gd name="connsiteY20" fmla="*/ 1501167 h 3812472"/>
              <a:gd name="connsiteX21" fmla="*/ 3909778 w 4574113"/>
              <a:gd name="connsiteY21" fmla="*/ 1501167 h 3812472"/>
              <a:gd name="connsiteX22" fmla="*/ 3849091 w 4574113"/>
              <a:gd name="connsiteY22" fmla="*/ 1465401 h 3812472"/>
              <a:gd name="connsiteX23" fmla="*/ 3650795 w 4574113"/>
              <a:gd name="connsiteY23" fmla="*/ 1123921 h 3812472"/>
              <a:gd name="connsiteX24" fmla="*/ 3650795 w 4574113"/>
              <a:gd name="connsiteY24" fmla="*/ 1054092 h 3812472"/>
              <a:gd name="connsiteX25" fmla="*/ 3849091 w 4574113"/>
              <a:gd name="connsiteY25" fmla="*/ 712612 h 3812472"/>
              <a:gd name="connsiteX26" fmla="*/ 3909778 w 4574113"/>
              <a:gd name="connsiteY26" fmla="*/ 676847 h 3812472"/>
              <a:gd name="connsiteX27" fmla="*/ 1104892 w 4574113"/>
              <a:gd name="connsiteY27" fmla="*/ 0 h 3812472"/>
              <a:gd name="connsiteX28" fmla="*/ 2732784 w 4574113"/>
              <a:gd name="connsiteY28" fmla="*/ 0 h 3812472"/>
              <a:gd name="connsiteX29" fmla="*/ 2985934 w 4574113"/>
              <a:gd name="connsiteY29" fmla="*/ 147125 h 3812472"/>
              <a:gd name="connsiteX30" fmla="*/ 3798122 w 4574113"/>
              <a:gd name="connsiteY30" fmla="*/ 1551823 h 3812472"/>
              <a:gd name="connsiteX31" fmla="*/ 3798122 w 4574113"/>
              <a:gd name="connsiteY31" fmla="*/ 1839068 h 3812472"/>
              <a:gd name="connsiteX32" fmla="*/ 3496551 w 4574113"/>
              <a:gd name="connsiteY32" fmla="*/ 2360642 h 3812472"/>
              <a:gd name="connsiteX33" fmla="*/ 3471135 w 4574113"/>
              <a:gd name="connsiteY33" fmla="*/ 2404597 h 3812472"/>
              <a:gd name="connsiteX34" fmla="*/ 3472029 w 4574113"/>
              <a:gd name="connsiteY34" fmla="*/ 2404972 h 3812472"/>
              <a:gd name="connsiteX35" fmla="*/ 3516881 w 4574113"/>
              <a:gd name="connsiteY35" fmla="*/ 2450209 h 3812472"/>
              <a:gd name="connsiteX36" fmla="*/ 3857970 w 4574113"/>
              <a:gd name="connsiteY36" fmla="*/ 3040131 h 3812472"/>
              <a:gd name="connsiteX37" fmla="*/ 3857970 w 4574113"/>
              <a:gd name="connsiteY37" fmla="*/ 3160764 h 3812472"/>
              <a:gd name="connsiteX38" fmla="*/ 3516881 w 4574113"/>
              <a:gd name="connsiteY38" fmla="*/ 3750684 h 3812472"/>
              <a:gd name="connsiteX39" fmla="*/ 3410567 w 4574113"/>
              <a:gd name="connsiteY39" fmla="*/ 3812472 h 3812472"/>
              <a:gd name="connsiteX40" fmla="*/ 2726911 w 4574113"/>
              <a:gd name="connsiteY40" fmla="*/ 3812472 h 3812472"/>
              <a:gd name="connsiteX41" fmla="*/ 2622074 w 4574113"/>
              <a:gd name="connsiteY41" fmla="*/ 3750684 h 3812472"/>
              <a:gd name="connsiteX42" fmla="*/ 2438330 w 4574113"/>
              <a:gd name="connsiteY42" fmla="*/ 3434265 h 3812472"/>
              <a:gd name="connsiteX43" fmla="*/ 2417573 w 4574113"/>
              <a:gd name="connsiteY43" fmla="*/ 3398519 h 3812472"/>
              <a:gd name="connsiteX44" fmla="*/ 2433905 w 4574113"/>
              <a:gd name="connsiteY44" fmla="*/ 3398519 h 3812472"/>
              <a:gd name="connsiteX45" fmla="*/ 2511101 w 4574113"/>
              <a:gd name="connsiteY45" fmla="*/ 3398519 h 3812472"/>
              <a:gd name="connsiteX46" fmla="*/ 2544636 w 4574113"/>
              <a:gd name="connsiteY46" fmla="*/ 3456269 h 3812472"/>
              <a:gd name="connsiteX47" fmla="*/ 2672757 w 4574113"/>
              <a:gd name="connsiteY47" fmla="*/ 3676902 h 3812472"/>
              <a:gd name="connsiteX48" fmla="*/ 2765699 w 4574113"/>
              <a:gd name="connsiteY48" fmla="*/ 3731679 h 3812472"/>
              <a:gd name="connsiteX49" fmla="*/ 3371780 w 4574113"/>
              <a:gd name="connsiteY49" fmla="*/ 3731679 h 3812472"/>
              <a:gd name="connsiteX50" fmla="*/ 3466029 w 4574113"/>
              <a:gd name="connsiteY50" fmla="*/ 3676902 h 3812472"/>
              <a:gd name="connsiteX51" fmla="*/ 3768415 w 4574113"/>
              <a:gd name="connsiteY51" fmla="*/ 3153920 h 3812472"/>
              <a:gd name="connsiteX52" fmla="*/ 3768415 w 4574113"/>
              <a:gd name="connsiteY52" fmla="*/ 3046975 h 3812472"/>
              <a:gd name="connsiteX53" fmla="*/ 3466029 w 4574113"/>
              <a:gd name="connsiteY53" fmla="*/ 2523992 h 3812472"/>
              <a:gd name="connsiteX54" fmla="*/ 3426268 w 4574113"/>
              <a:gd name="connsiteY54" fmla="*/ 2483888 h 3812472"/>
              <a:gd name="connsiteX55" fmla="*/ 3421667 w 4574113"/>
              <a:gd name="connsiteY55" fmla="*/ 2481960 h 3812472"/>
              <a:gd name="connsiteX56" fmla="*/ 3446331 w 4574113"/>
              <a:gd name="connsiteY56" fmla="*/ 2439303 h 3812472"/>
              <a:gd name="connsiteX57" fmla="*/ 3464674 w 4574113"/>
              <a:gd name="connsiteY57" fmla="*/ 2407578 h 3812472"/>
              <a:gd name="connsiteX58" fmla="*/ 3445649 w 4574113"/>
              <a:gd name="connsiteY58" fmla="*/ 2399601 h 3812472"/>
              <a:gd name="connsiteX59" fmla="*/ 3413464 w 4574113"/>
              <a:gd name="connsiteY59" fmla="*/ 2395325 h 3812472"/>
              <a:gd name="connsiteX60" fmla="*/ 2729808 w 4574113"/>
              <a:gd name="connsiteY60" fmla="*/ 2395325 h 3812472"/>
              <a:gd name="connsiteX61" fmla="*/ 2624971 w 4574113"/>
              <a:gd name="connsiteY61" fmla="*/ 2457112 h 3812472"/>
              <a:gd name="connsiteX62" fmla="*/ 2282405 w 4574113"/>
              <a:gd name="connsiteY62" fmla="*/ 3047034 h 3812472"/>
              <a:gd name="connsiteX63" fmla="*/ 2282405 w 4574113"/>
              <a:gd name="connsiteY63" fmla="*/ 3167666 h 3812472"/>
              <a:gd name="connsiteX64" fmla="*/ 2395478 w 4574113"/>
              <a:gd name="connsiteY64" fmla="*/ 3362386 h 3812472"/>
              <a:gd name="connsiteX65" fmla="*/ 2412031 w 4574113"/>
              <a:gd name="connsiteY65" fmla="*/ 3390890 h 3812472"/>
              <a:gd name="connsiteX66" fmla="*/ 2335350 w 4574113"/>
              <a:gd name="connsiteY66" fmla="*/ 3390890 h 3812472"/>
              <a:gd name="connsiteX67" fmla="*/ 1104892 w 4574113"/>
              <a:gd name="connsiteY67" fmla="*/ 3390890 h 3812472"/>
              <a:gd name="connsiteX68" fmla="*/ 855258 w 4574113"/>
              <a:gd name="connsiteY68" fmla="*/ 3243764 h 3812472"/>
              <a:gd name="connsiteX69" fmla="*/ 39555 w 4574113"/>
              <a:gd name="connsiteY69" fmla="*/ 1839068 h 3812472"/>
              <a:gd name="connsiteX70" fmla="*/ 39555 w 4574113"/>
              <a:gd name="connsiteY70" fmla="*/ 1551823 h 3812472"/>
              <a:gd name="connsiteX71" fmla="*/ 855258 w 4574113"/>
              <a:gd name="connsiteY71" fmla="*/ 147125 h 3812472"/>
              <a:gd name="connsiteX72" fmla="*/ 1104892 w 4574113"/>
              <a:gd name="connsiteY72" fmla="*/ 0 h 381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4574113" h="3812472">
                <a:moveTo>
                  <a:pt x="2768595" y="2476119"/>
                </a:moveTo>
                <a:cubicBezTo>
                  <a:pt x="2768595" y="2476119"/>
                  <a:pt x="2768595" y="2476119"/>
                  <a:pt x="3374676" y="2476119"/>
                </a:cubicBezTo>
                <a:cubicBezTo>
                  <a:pt x="3384493" y="2476119"/>
                  <a:pt x="3394066" y="2477423"/>
                  <a:pt x="3403209" y="2479909"/>
                </a:cubicBezTo>
                <a:lnTo>
                  <a:pt x="3422833" y="2488137"/>
                </a:lnTo>
                <a:lnTo>
                  <a:pt x="3410840" y="2508879"/>
                </a:lnTo>
                <a:cubicBezTo>
                  <a:pt x="3302401" y="2696426"/>
                  <a:pt x="3163600" y="2936487"/>
                  <a:pt x="2985934" y="3243764"/>
                </a:cubicBezTo>
                <a:cubicBezTo>
                  <a:pt x="2933195" y="3334842"/>
                  <a:pt x="2838263" y="3390890"/>
                  <a:pt x="2732784" y="3390890"/>
                </a:cubicBezTo>
                <a:cubicBezTo>
                  <a:pt x="2732784" y="3390890"/>
                  <a:pt x="2732784" y="3390890"/>
                  <a:pt x="2529297" y="3390890"/>
                </a:cubicBezTo>
                <a:lnTo>
                  <a:pt x="2505559" y="3390890"/>
                </a:lnTo>
                <a:lnTo>
                  <a:pt x="2482907" y="3351884"/>
                </a:lnTo>
                <a:cubicBezTo>
                  <a:pt x="2451367" y="3297569"/>
                  <a:pt x="2414666" y="3234367"/>
                  <a:pt x="2371959" y="3160822"/>
                </a:cubicBezTo>
                <a:cubicBezTo>
                  <a:pt x="2352324" y="3128217"/>
                  <a:pt x="2352324" y="3086483"/>
                  <a:pt x="2371959" y="3053878"/>
                </a:cubicBezTo>
                <a:cubicBezTo>
                  <a:pt x="2371959" y="3053878"/>
                  <a:pt x="2371959" y="3053878"/>
                  <a:pt x="2675654" y="2530895"/>
                </a:cubicBezTo>
                <a:cubicBezTo>
                  <a:pt x="2693981" y="2496986"/>
                  <a:pt x="2730633" y="2476119"/>
                  <a:pt x="2768595" y="2476119"/>
                </a:cubicBezTo>
                <a:close/>
                <a:moveTo>
                  <a:pt x="3909778" y="676847"/>
                </a:moveTo>
                <a:cubicBezTo>
                  <a:pt x="3909778" y="676847"/>
                  <a:pt x="3909778" y="676847"/>
                  <a:pt x="4305516" y="676847"/>
                </a:cubicBezTo>
                <a:cubicBezTo>
                  <a:pt x="4331158" y="676847"/>
                  <a:pt x="4354235" y="690472"/>
                  <a:pt x="4367056" y="712612"/>
                </a:cubicBezTo>
                <a:cubicBezTo>
                  <a:pt x="4367056" y="712612"/>
                  <a:pt x="4367056" y="712612"/>
                  <a:pt x="4564498" y="1054092"/>
                </a:cubicBezTo>
                <a:cubicBezTo>
                  <a:pt x="4577319" y="1075382"/>
                  <a:pt x="4577319" y="1102632"/>
                  <a:pt x="4564498" y="1123921"/>
                </a:cubicBezTo>
                <a:cubicBezTo>
                  <a:pt x="4564498" y="1123921"/>
                  <a:pt x="4564498" y="1123921"/>
                  <a:pt x="4367056" y="1465401"/>
                </a:cubicBezTo>
                <a:cubicBezTo>
                  <a:pt x="4354235" y="1487542"/>
                  <a:pt x="4331158" y="1501167"/>
                  <a:pt x="4305516" y="1501167"/>
                </a:cubicBezTo>
                <a:cubicBezTo>
                  <a:pt x="4305516" y="1501167"/>
                  <a:pt x="4305516" y="1501167"/>
                  <a:pt x="3909778" y="1501167"/>
                </a:cubicBezTo>
                <a:cubicBezTo>
                  <a:pt x="3884990" y="1501167"/>
                  <a:pt x="3861058" y="1487542"/>
                  <a:pt x="3849091" y="1465401"/>
                </a:cubicBezTo>
                <a:cubicBezTo>
                  <a:pt x="3849091" y="1465401"/>
                  <a:pt x="3849091" y="1465401"/>
                  <a:pt x="3650795" y="1123921"/>
                </a:cubicBezTo>
                <a:cubicBezTo>
                  <a:pt x="3637974" y="1102632"/>
                  <a:pt x="3637974" y="1075382"/>
                  <a:pt x="3650795" y="1054092"/>
                </a:cubicBezTo>
                <a:cubicBezTo>
                  <a:pt x="3650795" y="1054092"/>
                  <a:pt x="3650795" y="1054092"/>
                  <a:pt x="3849091" y="712612"/>
                </a:cubicBezTo>
                <a:cubicBezTo>
                  <a:pt x="3861058" y="690472"/>
                  <a:pt x="3884990" y="676847"/>
                  <a:pt x="3909778" y="676847"/>
                </a:cubicBezTo>
                <a:close/>
                <a:moveTo>
                  <a:pt x="1104892" y="0"/>
                </a:moveTo>
                <a:cubicBezTo>
                  <a:pt x="1104892" y="0"/>
                  <a:pt x="1104892" y="0"/>
                  <a:pt x="2732784" y="0"/>
                </a:cubicBezTo>
                <a:cubicBezTo>
                  <a:pt x="2838263" y="0"/>
                  <a:pt x="2933195" y="56047"/>
                  <a:pt x="2985934" y="147125"/>
                </a:cubicBezTo>
                <a:cubicBezTo>
                  <a:pt x="2985934" y="147125"/>
                  <a:pt x="2985934" y="147125"/>
                  <a:pt x="3798122" y="1551823"/>
                </a:cubicBezTo>
                <a:cubicBezTo>
                  <a:pt x="3850862" y="1639397"/>
                  <a:pt x="3850862" y="1751493"/>
                  <a:pt x="3798122" y="1839068"/>
                </a:cubicBezTo>
                <a:cubicBezTo>
                  <a:pt x="3798122" y="1839068"/>
                  <a:pt x="3798122" y="1839068"/>
                  <a:pt x="3496551" y="2360642"/>
                </a:cubicBezTo>
                <a:lnTo>
                  <a:pt x="3471135" y="2404597"/>
                </a:lnTo>
                <a:lnTo>
                  <a:pt x="3472029" y="2404972"/>
                </a:lnTo>
                <a:cubicBezTo>
                  <a:pt x="3490302" y="2415638"/>
                  <a:pt x="3505806" y="2431084"/>
                  <a:pt x="3516881" y="2450209"/>
                </a:cubicBezTo>
                <a:cubicBezTo>
                  <a:pt x="3516881" y="2450209"/>
                  <a:pt x="3516881" y="2450209"/>
                  <a:pt x="3857970" y="3040131"/>
                </a:cubicBezTo>
                <a:cubicBezTo>
                  <a:pt x="3880120" y="3076909"/>
                  <a:pt x="3880120" y="3123985"/>
                  <a:pt x="3857970" y="3160764"/>
                </a:cubicBezTo>
                <a:cubicBezTo>
                  <a:pt x="3857970" y="3160764"/>
                  <a:pt x="3857970" y="3160764"/>
                  <a:pt x="3516881" y="3750684"/>
                </a:cubicBezTo>
                <a:cubicBezTo>
                  <a:pt x="3494732" y="3788933"/>
                  <a:pt x="3454864" y="3812472"/>
                  <a:pt x="3410567" y="3812472"/>
                </a:cubicBezTo>
                <a:cubicBezTo>
                  <a:pt x="3410567" y="3812472"/>
                  <a:pt x="3410567" y="3812472"/>
                  <a:pt x="2726911" y="3812472"/>
                </a:cubicBezTo>
                <a:cubicBezTo>
                  <a:pt x="2684090" y="3812472"/>
                  <a:pt x="2642747" y="3788933"/>
                  <a:pt x="2622074" y="3750684"/>
                </a:cubicBezTo>
                <a:cubicBezTo>
                  <a:pt x="2622074" y="3750684"/>
                  <a:pt x="2622074" y="3750684"/>
                  <a:pt x="2438330" y="3434265"/>
                </a:cubicBezTo>
                <a:lnTo>
                  <a:pt x="2417573" y="3398519"/>
                </a:lnTo>
                <a:lnTo>
                  <a:pt x="2433905" y="3398519"/>
                </a:lnTo>
                <a:lnTo>
                  <a:pt x="2511101" y="3398519"/>
                </a:lnTo>
                <a:lnTo>
                  <a:pt x="2544636" y="3456269"/>
                </a:lnTo>
                <a:cubicBezTo>
                  <a:pt x="2672757" y="3676902"/>
                  <a:pt x="2672757" y="3676902"/>
                  <a:pt x="2672757" y="3676902"/>
                </a:cubicBezTo>
                <a:cubicBezTo>
                  <a:pt x="2691084" y="3710811"/>
                  <a:pt x="2727737" y="3731679"/>
                  <a:pt x="2765699" y="3731679"/>
                </a:cubicBezTo>
                <a:cubicBezTo>
                  <a:pt x="3371780" y="3731679"/>
                  <a:pt x="3371780" y="3731679"/>
                  <a:pt x="3371780" y="3731679"/>
                </a:cubicBezTo>
                <a:cubicBezTo>
                  <a:pt x="3411050" y="3731679"/>
                  <a:pt x="3446394" y="3710811"/>
                  <a:pt x="3466029" y="3676902"/>
                </a:cubicBezTo>
                <a:cubicBezTo>
                  <a:pt x="3768415" y="3153920"/>
                  <a:pt x="3768415" y="3153920"/>
                  <a:pt x="3768415" y="3153920"/>
                </a:cubicBezTo>
                <a:cubicBezTo>
                  <a:pt x="3788051" y="3121314"/>
                  <a:pt x="3788051" y="3079580"/>
                  <a:pt x="3768415" y="3046975"/>
                </a:cubicBezTo>
                <a:cubicBezTo>
                  <a:pt x="3466029" y="2523992"/>
                  <a:pt x="3466029" y="2523992"/>
                  <a:pt x="3466029" y="2523992"/>
                </a:cubicBezTo>
                <a:cubicBezTo>
                  <a:pt x="3456211" y="2507037"/>
                  <a:pt x="3442467" y="2493343"/>
                  <a:pt x="3426268" y="2483888"/>
                </a:cubicBezTo>
                <a:lnTo>
                  <a:pt x="3421667" y="2481960"/>
                </a:lnTo>
                <a:lnTo>
                  <a:pt x="3446331" y="2439303"/>
                </a:lnTo>
                <a:lnTo>
                  <a:pt x="3464674" y="2407578"/>
                </a:lnTo>
                <a:lnTo>
                  <a:pt x="3445649" y="2399601"/>
                </a:lnTo>
                <a:cubicBezTo>
                  <a:pt x="3435335" y="2396796"/>
                  <a:pt x="3424538" y="2395325"/>
                  <a:pt x="3413464" y="2395325"/>
                </a:cubicBezTo>
                <a:cubicBezTo>
                  <a:pt x="2729808" y="2395325"/>
                  <a:pt x="2729808" y="2395325"/>
                  <a:pt x="2729808" y="2395325"/>
                </a:cubicBezTo>
                <a:cubicBezTo>
                  <a:pt x="2686987" y="2395325"/>
                  <a:pt x="2645644" y="2418863"/>
                  <a:pt x="2624971" y="2457112"/>
                </a:cubicBezTo>
                <a:cubicBezTo>
                  <a:pt x="2282405" y="3047034"/>
                  <a:pt x="2282405" y="3047034"/>
                  <a:pt x="2282405" y="3047034"/>
                </a:cubicBezTo>
                <a:cubicBezTo>
                  <a:pt x="2260256" y="3083811"/>
                  <a:pt x="2260256" y="3130887"/>
                  <a:pt x="2282405" y="3167666"/>
                </a:cubicBezTo>
                <a:cubicBezTo>
                  <a:pt x="2325225" y="3241406"/>
                  <a:pt x="2362693" y="3305929"/>
                  <a:pt x="2395478" y="3362386"/>
                </a:cubicBezTo>
                <a:lnTo>
                  <a:pt x="2412031" y="3390890"/>
                </a:lnTo>
                <a:lnTo>
                  <a:pt x="2335350" y="3390890"/>
                </a:lnTo>
                <a:cubicBezTo>
                  <a:pt x="2096889" y="3390890"/>
                  <a:pt x="1715352" y="3390890"/>
                  <a:pt x="1104892" y="3390890"/>
                </a:cubicBezTo>
                <a:cubicBezTo>
                  <a:pt x="1002929" y="3390890"/>
                  <a:pt x="904482" y="3334842"/>
                  <a:pt x="855258" y="3243764"/>
                </a:cubicBezTo>
                <a:cubicBezTo>
                  <a:pt x="855258" y="3243764"/>
                  <a:pt x="855258" y="3243764"/>
                  <a:pt x="39555" y="1839068"/>
                </a:cubicBezTo>
                <a:cubicBezTo>
                  <a:pt x="-13185" y="1751493"/>
                  <a:pt x="-13185" y="1639397"/>
                  <a:pt x="39555" y="1551823"/>
                </a:cubicBezTo>
                <a:cubicBezTo>
                  <a:pt x="39555" y="1551823"/>
                  <a:pt x="39555" y="1551823"/>
                  <a:pt x="855258" y="147125"/>
                </a:cubicBezTo>
                <a:cubicBezTo>
                  <a:pt x="904482" y="56047"/>
                  <a:pt x="1002929" y="0"/>
                  <a:pt x="110489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BBB10B9-C974-EB78-2E67-F6CBED7AE647}"/>
              </a:ext>
            </a:extLst>
          </p:cNvPr>
          <p:cNvSpPr>
            <a:spLocks noGrp="1"/>
          </p:cNvSpPr>
          <p:nvPr>
            <p:ph idx="1"/>
          </p:nvPr>
        </p:nvSpPr>
        <p:spPr>
          <a:xfrm>
            <a:off x="6209382" y="2096162"/>
            <a:ext cx="3894161" cy="2657858"/>
          </a:xfrm>
        </p:spPr>
        <p:txBody>
          <a:bodyPr anchor="ctr">
            <a:normAutofit/>
          </a:bodyPr>
          <a:lstStyle/>
          <a:p>
            <a:r>
              <a:rPr lang="en-GB" sz="2000">
                <a:solidFill>
                  <a:schemeClr val="bg1"/>
                </a:solidFill>
              </a:rPr>
              <a:t>An analysis of Social Buzz content categories that highlights the top 5 categories with the largest aggregate popularity</a:t>
            </a:r>
          </a:p>
          <a:p>
            <a:endParaRPr lang="en-GB" sz="2000">
              <a:solidFill>
                <a:schemeClr val="bg1"/>
              </a:solidFill>
            </a:endParaRPr>
          </a:p>
        </p:txBody>
      </p:sp>
      <p:pic>
        <p:nvPicPr>
          <p:cNvPr id="6" name="Video 5">
            <a:hlinkClick r:id="" action="ppaction://media"/>
            <a:extLst>
              <a:ext uri="{FF2B5EF4-FFF2-40B4-BE49-F238E27FC236}">
                <a16:creationId xmlns:a16="http://schemas.microsoft.com/office/drawing/2014/main" id="{ED8BC26D-214A-629E-7D7A-DD117F6F0C9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27604606"/>
      </p:ext>
    </p:extLst>
  </p:cSld>
  <p:clrMapOvr>
    <a:masterClrMapping/>
  </p:clrMapOvr>
  <p:transition spd="slow" advTm="1294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125904-D589-B2EF-6428-69DB95F2BC85}"/>
              </a:ext>
            </a:extLst>
          </p:cNvPr>
          <p:cNvSpPr>
            <a:spLocks noGrp="1"/>
          </p:cNvSpPr>
          <p:nvPr>
            <p:ph type="title"/>
          </p:nvPr>
        </p:nvSpPr>
        <p:spPr>
          <a:xfrm>
            <a:off x="1102368" y="1877492"/>
            <a:ext cx="4030132" cy="3215373"/>
          </a:xfrm>
        </p:spPr>
        <p:txBody>
          <a:bodyPr>
            <a:normAutofit/>
          </a:bodyPr>
          <a:lstStyle/>
          <a:p>
            <a:pPr algn="ctr"/>
            <a:r>
              <a:rPr lang="en-GB" dirty="0">
                <a:solidFill>
                  <a:schemeClr val="bg1"/>
                </a:solidFill>
              </a:rPr>
              <a:t>Social Buzz</a:t>
            </a:r>
            <a:endParaRPr lang="en-GB">
              <a:solidFill>
                <a:schemeClr val="bg1"/>
              </a:solidFill>
            </a:endParaRPr>
          </a:p>
        </p:txBody>
      </p:sp>
      <p:grpSp>
        <p:nvGrpSpPr>
          <p:cNvPr id="38" name="Group 37">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9" name="Freeform: Shape 38">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0" name="Freeform: Shape 39">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42"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4"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6" name="Oval 45">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Oval 47">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16638ECA-F669-2B33-E0E8-23E361010076}"/>
              </a:ext>
            </a:extLst>
          </p:cNvPr>
          <p:cNvSpPr>
            <a:spLocks noGrp="1"/>
          </p:cNvSpPr>
          <p:nvPr>
            <p:ph idx="1"/>
          </p:nvPr>
        </p:nvSpPr>
        <p:spPr>
          <a:xfrm>
            <a:off x="6234868" y="1130846"/>
            <a:ext cx="5217173" cy="4351338"/>
          </a:xfrm>
        </p:spPr>
        <p:txBody>
          <a:bodyPr>
            <a:normAutofit/>
          </a:bodyPr>
          <a:lstStyle/>
          <a:p>
            <a:r>
              <a:rPr lang="en-GB" sz="1500" dirty="0">
                <a:solidFill>
                  <a:schemeClr val="bg1"/>
                </a:solidFill>
              </a:rPr>
              <a:t>Social Buzz emphasizes content by keeping all users anonymous, only tracking user reactions on every piece of content. There are over 100 ways that users can react to content, spanning beyond the traditional reactions of likes, dislikes, and comments. This ensures that trending content, as opposed to individual users, is at the forefront of user feeds. Over the past 5 years, Social Buzz has reached over 500 million active users each month. They have scaled quicker than anticipated and need the help of an advisory firm to oversee their scaling process effectively. Due to their rapid growth and digital nature of their core product, the amount of data that they create, collect and must analyze is huge. Every day over 100,000 pieces of content, ranging from text, images, videos and GIFs are posted. All of this data is highly unstructured and requires extremely sophisticated and expensive technology to manage and maintain. Out of the 250 people working at Social Buzz, 200 of them are technical staff working on maintaining this highly complex technology</a:t>
            </a:r>
          </a:p>
        </p:txBody>
      </p:sp>
      <p:grpSp>
        <p:nvGrpSpPr>
          <p:cNvPr id="50"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51" name="Freeform: Shape 50">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6" name="Video 5">
            <a:hlinkClick r:id="" action="ppaction://media"/>
            <a:extLst>
              <a:ext uri="{FF2B5EF4-FFF2-40B4-BE49-F238E27FC236}">
                <a16:creationId xmlns:a16="http://schemas.microsoft.com/office/drawing/2014/main" id="{EEDF39D5-AF95-E481-3774-C842805BEC6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82496059"/>
      </p:ext>
    </p:extLst>
  </p:cSld>
  <p:clrMapOvr>
    <a:masterClrMapping/>
  </p:clrMapOvr>
  <p:transition spd="slow" advTm="6587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AB221AF-2D09-FA61-EC09-0105C8878FF7}"/>
              </a:ext>
            </a:extLst>
          </p:cNvPr>
          <p:cNvPicPr>
            <a:picLocks noChangeAspect="1"/>
          </p:cNvPicPr>
          <p:nvPr/>
        </p:nvPicPr>
        <p:blipFill rotWithShape="1">
          <a:blip r:embed="rId4">
            <a:alphaModFix amt="35000"/>
          </a:blip>
          <a:srcRect t="877" b="14853"/>
          <a:stretch/>
        </p:blipFill>
        <p:spPr>
          <a:xfrm>
            <a:off x="20" y="10"/>
            <a:ext cx="12191980" cy="6857990"/>
          </a:xfrm>
          <a:prstGeom prst="rect">
            <a:avLst/>
          </a:prstGeom>
        </p:spPr>
      </p:pic>
      <p:sp>
        <p:nvSpPr>
          <p:cNvPr id="2" name="Title 1">
            <a:extLst>
              <a:ext uri="{FF2B5EF4-FFF2-40B4-BE49-F238E27FC236}">
                <a16:creationId xmlns:a16="http://schemas.microsoft.com/office/drawing/2014/main" id="{6C08D637-E21D-D93D-61FD-DCD372C9CE2A}"/>
              </a:ext>
            </a:extLst>
          </p:cNvPr>
          <p:cNvSpPr>
            <a:spLocks noGrp="1"/>
          </p:cNvSpPr>
          <p:nvPr>
            <p:ph type="title"/>
          </p:nvPr>
        </p:nvSpPr>
        <p:spPr>
          <a:xfrm>
            <a:off x="838200" y="365125"/>
            <a:ext cx="10515600" cy="1325563"/>
          </a:xfrm>
        </p:spPr>
        <p:txBody>
          <a:bodyPr>
            <a:normAutofit/>
          </a:bodyPr>
          <a:lstStyle/>
          <a:p>
            <a:r>
              <a:rPr lang="en-GB">
                <a:solidFill>
                  <a:srgbClr val="FFFFFF"/>
                </a:solidFill>
              </a:rPr>
              <a:t>Process</a:t>
            </a:r>
          </a:p>
        </p:txBody>
      </p:sp>
      <p:graphicFrame>
        <p:nvGraphicFramePr>
          <p:cNvPr id="5" name="Content Placeholder 2">
            <a:extLst>
              <a:ext uri="{FF2B5EF4-FFF2-40B4-BE49-F238E27FC236}">
                <a16:creationId xmlns:a16="http://schemas.microsoft.com/office/drawing/2014/main" id="{564E1508-5CDE-6A64-4C4D-AB1B1E90DA58}"/>
              </a:ext>
            </a:extLst>
          </p:cNvPr>
          <p:cNvGraphicFramePr>
            <a:graphicFrameLocks noGrp="1"/>
          </p:cNvGraphicFramePr>
          <p:nvPr>
            <p:ph idx="1"/>
            <p:extLst>
              <p:ext uri="{D42A27DB-BD31-4B8C-83A1-F6EECF244321}">
                <p14:modId xmlns:p14="http://schemas.microsoft.com/office/powerpoint/2010/main" val="297341809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Video 6">
            <a:hlinkClick r:id="" action="ppaction://media"/>
            <a:extLst>
              <a:ext uri="{FF2B5EF4-FFF2-40B4-BE49-F238E27FC236}">
                <a16:creationId xmlns:a16="http://schemas.microsoft.com/office/drawing/2014/main" id="{81450B80-FE62-A940-0045-04BAAE05FB0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55287936"/>
      </p:ext>
    </p:extLst>
  </p:cSld>
  <p:clrMapOvr>
    <a:overrideClrMapping bg1="dk1" tx1="lt1" bg2="dk2" tx2="lt2" accent1="accent1" accent2="accent2" accent3="accent3" accent4="accent4" accent5="accent5" accent6="accent6" hlink="hlink" folHlink="folHlink"/>
  </p:clrMapOvr>
  <p:transition spd="slow" advTm="6555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lowchart: Document 16">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4165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866532-4A85-8B20-41D5-F93EB898A921}"/>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Insights Dashboard</a:t>
            </a:r>
          </a:p>
        </p:txBody>
      </p:sp>
      <p:pic>
        <p:nvPicPr>
          <p:cNvPr id="7" name="Content Placeholder 6" descr="Graphical user interface, chart, application&#10;&#10;Description automatically generated">
            <a:extLst>
              <a:ext uri="{FF2B5EF4-FFF2-40B4-BE49-F238E27FC236}">
                <a16:creationId xmlns:a16="http://schemas.microsoft.com/office/drawing/2014/main" id="{C68C068B-AB8F-71CF-0D78-2C844D25080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207933" y="1574235"/>
            <a:ext cx="7347537" cy="3710506"/>
          </a:xfrm>
          <a:prstGeom prst="rect">
            <a:avLst/>
          </a:prstGeom>
        </p:spPr>
      </p:pic>
      <p:pic>
        <p:nvPicPr>
          <p:cNvPr id="10" name="Video 9">
            <a:hlinkClick r:id="" action="ppaction://media"/>
            <a:extLst>
              <a:ext uri="{FF2B5EF4-FFF2-40B4-BE49-F238E27FC236}">
                <a16:creationId xmlns:a16="http://schemas.microsoft.com/office/drawing/2014/main" id="{55555803-7EC4-3542-C8AB-4A21B01D7C7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21254549"/>
      </p:ext>
    </p:extLst>
  </p:cSld>
  <p:clrMapOvr>
    <a:masterClrMapping/>
  </p:clrMapOvr>
  <p:transition spd="slow" advTm="5938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Picture 28">
            <a:extLst>
              <a:ext uri="{FF2B5EF4-FFF2-40B4-BE49-F238E27FC236}">
                <a16:creationId xmlns:a16="http://schemas.microsoft.com/office/drawing/2014/main" id="{6AF6E9FC-C598-5CFE-E255-BC002D93910F}"/>
              </a:ext>
            </a:extLst>
          </p:cNvPr>
          <p:cNvPicPr>
            <a:picLocks noChangeAspect="1"/>
          </p:cNvPicPr>
          <p:nvPr/>
        </p:nvPicPr>
        <p:blipFill rotWithShape="1">
          <a:blip r:embed="rId4">
            <a:alphaModFix amt="35000"/>
          </a:blip>
          <a:srcRect t="8283" r="1" b="7161"/>
          <a:stretch/>
        </p:blipFill>
        <p:spPr>
          <a:xfrm>
            <a:off x="-4243" y="10"/>
            <a:ext cx="12196243" cy="6857990"/>
          </a:xfrm>
          <a:prstGeom prst="rect">
            <a:avLst/>
          </a:prstGeom>
        </p:spPr>
      </p:pic>
      <p:sp>
        <p:nvSpPr>
          <p:cNvPr id="2" name="Title 1">
            <a:extLst>
              <a:ext uri="{FF2B5EF4-FFF2-40B4-BE49-F238E27FC236}">
                <a16:creationId xmlns:a16="http://schemas.microsoft.com/office/drawing/2014/main" id="{67E11184-3B3F-8CE5-686A-57BE7FDEE6DE}"/>
              </a:ext>
            </a:extLst>
          </p:cNvPr>
          <p:cNvSpPr>
            <a:spLocks noGrp="1"/>
          </p:cNvSpPr>
          <p:nvPr>
            <p:ph type="title"/>
          </p:nvPr>
        </p:nvSpPr>
        <p:spPr>
          <a:xfrm>
            <a:off x="643467" y="321734"/>
            <a:ext cx="10905066" cy="1135737"/>
          </a:xfrm>
        </p:spPr>
        <p:txBody>
          <a:bodyPr>
            <a:normAutofit/>
          </a:bodyPr>
          <a:lstStyle/>
          <a:p>
            <a:r>
              <a:rPr lang="en-GB" sz="3600"/>
              <a:t>Insights</a:t>
            </a:r>
          </a:p>
        </p:txBody>
      </p:sp>
      <p:sp>
        <p:nvSpPr>
          <p:cNvPr id="35" name="Rectangle 3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D31B5300-D3DD-6AE8-DA8A-9E77BDC10BCE}"/>
              </a:ext>
            </a:extLst>
          </p:cNvPr>
          <p:cNvGraphicFramePr>
            <a:graphicFrameLocks noGrp="1"/>
          </p:cNvGraphicFramePr>
          <p:nvPr>
            <p:ph idx="1"/>
            <p:extLst>
              <p:ext uri="{D42A27DB-BD31-4B8C-83A1-F6EECF244321}">
                <p14:modId xmlns:p14="http://schemas.microsoft.com/office/powerpoint/2010/main" val="1179109410"/>
              </p:ext>
            </p:extLst>
          </p:nvPr>
        </p:nvGraphicFramePr>
        <p:xfrm>
          <a:off x="643467" y="1782981"/>
          <a:ext cx="10905066" cy="439398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8" name="Video 27">
            <a:hlinkClick r:id="" action="ppaction://media"/>
            <a:extLst>
              <a:ext uri="{FF2B5EF4-FFF2-40B4-BE49-F238E27FC236}">
                <a16:creationId xmlns:a16="http://schemas.microsoft.com/office/drawing/2014/main" id="{A1291D81-10A9-116D-00EB-347103E09D8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02069530"/>
      </p:ext>
    </p:extLst>
  </p:cSld>
  <p:clrMapOvr>
    <a:overrideClrMapping bg1="dk1" tx1="lt1" bg2="dk2" tx2="lt2" accent1="accent1" accent2="accent2" accent3="accent3" accent4="accent4" accent5="accent5" accent6="accent6" hlink="hlink" folHlink="folHlink"/>
  </p:clrMapOvr>
  <p:transition spd="slow" advTm="3895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4A135BA-10C3-49AF-F7DF-40B29EBA55DE}"/>
              </a:ext>
            </a:extLst>
          </p:cNvPr>
          <p:cNvPicPr>
            <a:picLocks noChangeAspect="1"/>
          </p:cNvPicPr>
          <p:nvPr/>
        </p:nvPicPr>
        <p:blipFill rotWithShape="1">
          <a:blip r:embed="rId4">
            <a:alphaModFix amt="35000"/>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E5FE9996-2237-E638-56D0-74A561FE6033}"/>
              </a:ext>
            </a:extLst>
          </p:cNvPr>
          <p:cNvSpPr>
            <a:spLocks noGrp="1"/>
          </p:cNvSpPr>
          <p:nvPr>
            <p:ph type="title"/>
          </p:nvPr>
        </p:nvSpPr>
        <p:spPr>
          <a:xfrm>
            <a:off x="838200" y="365125"/>
            <a:ext cx="10515600" cy="1325563"/>
          </a:xfrm>
        </p:spPr>
        <p:txBody>
          <a:bodyPr>
            <a:normAutofit/>
          </a:bodyPr>
          <a:lstStyle/>
          <a:p>
            <a:r>
              <a:rPr lang="en-GB">
                <a:solidFill>
                  <a:srgbClr val="FFFFFF"/>
                </a:solidFill>
              </a:rPr>
              <a:t>Insight </a:t>
            </a:r>
          </a:p>
        </p:txBody>
      </p:sp>
      <p:graphicFrame>
        <p:nvGraphicFramePr>
          <p:cNvPr id="5" name="Content Placeholder 2">
            <a:extLst>
              <a:ext uri="{FF2B5EF4-FFF2-40B4-BE49-F238E27FC236}">
                <a16:creationId xmlns:a16="http://schemas.microsoft.com/office/drawing/2014/main" id="{B4D5BF47-B0E9-10D2-394A-4B3D0B97C7A7}"/>
              </a:ext>
            </a:extLst>
          </p:cNvPr>
          <p:cNvGraphicFramePr>
            <a:graphicFrameLocks noGrp="1"/>
          </p:cNvGraphicFramePr>
          <p:nvPr>
            <p:ph idx="1"/>
            <p:extLst>
              <p:ext uri="{D42A27DB-BD31-4B8C-83A1-F6EECF244321}">
                <p14:modId xmlns:p14="http://schemas.microsoft.com/office/powerpoint/2010/main" val="8066441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Video 8">
            <a:hlinkClick r:id="" action="ppaction://media"/>
            <a:extLst>
              <a:ext uri="{FF2B5EF4-FFF2-40B4-BE49-F238E27FC236}">
                <a16:creationId xmlns:a16="http://schemas.microsoft.com/office/drawing/2014/main" id="{82299624-2510-03AB-2BB2-7A334FD80C4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59728160"/>
      </p:ext>
    </p:extLst>
  </p:cSld>
  <p:clrMapOvr>
    <a:overrideClrMapping bg1="dk1" tx1="lt1" bg2="dk2" tx2="lt2" accent1="accent1" accent2="accent2" accent3="accent3" accent4="accent4" accent5="accent5" accent6="accent6" hlink="hlink" folHlink="folHlink"/>
  </p:clrMapOvr>
  <p:transition spd="slow" advTm="1802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30C298-1E0A-1620-79D5-346F0FFD2EBB}"/>
              </a:ext>
            </a:extLst>
          </p:cNvPr>
          <p:cNvSpPr>
            <a:spLocks noGrp="1"/>
          </p:cNvSpPr>
          <p:nvPr>
            <p:ph type="title"/>
          </p:nvPr>
        </p:nvSpPr>
        <p:spPr>
          <a:xfrm>
            <a:off x="1102368" y="1877492"/>
            <a:ext cx="4030132" cy="3215373"/>
          </a:xfrm>
        </p:spPr>
        <p:txBody>
          <a:bodyPr>
            <a:normAutofit/>
          </a:bodyPr>
          <a:lstStyle/>
          <a:p>
            <a:pPr algn="ctr"/>
            <a:r>
              <a:rPr lang="en-GB">
                <a:solidFill>
                  <a:schemeClr val="bg1"/>
                </a:solidFill>
              </a:rPr>
              <a:t>Summary</a:t>
            </a:r>
          </a:p>
        </p:txBody>
      </p:sp>
      <p:grpSp>
        <p:nvGrpSpPr>
          <p:cNvPr id="48" name="Group 47">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49" name="Freeform: Shape 48">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50" name="Freeform: Shape 49">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52"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4"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6" name="Oval 55">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8" name="Oval 57">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Content Placeholder 2">
            <a:extLst>
              <a:ext uri="{FF2B5EF4-FFF2-40B4-BE49-F238E27FC236}">
                <a16:creationId xmlns:a16="http://schemas.microsoft.com/office/drawing/2014/main" id="{1ABDE226-1473-370F-890A-13868C15D697}"/>
              </a:ext>
            </a:extLst>
          </p:cNvPr>
          <p:cNvSpPr>
            <a:spLocks noGrp="1"/>
          </p:cNvSpPr>
          <p:nvPr>
            <p:ph idx="1"/>
          </p:nvPr>
        </p:nvSpPr>
        <p:spPr>
          <a:xfrm>
            <a:off x="6234868" y="1130846"/>
            <a:ext cx="5217173" cy="4351338"/>
          </a:xfrm>
        </p:spPr>
        <p:txBody>
          <a:bodyPr>
            <a:normAutofit/>
          </a:bodyPr>
          <a:lstStyle/>
          <a:p>
            <a:r>
              <a:rPr lang="en-GB" sz="2200">
                <a:solidFill>
                  <a:schemeClr val="bg1"/>
                </a:solidFill>
              </a:rPr>
              <a:t>More ads content  related to Animals, Science, healthy eating, technology and food  should be incorporated  into Social Buzz platform to increase traffic, improve impression, views and clicks there by increasing ads conversation rate and improving business revenue.</a:t>
            </a:r>
          </a:p>
          <a:p>
            <a:r>
              <a:rPr lang="en-GB" sz="2200">
                <a:solidFill>
                  <a:schemeClr val="bg1"/>
                </a:solidFill>
              </a:rPr>
              <a:t>The reactions from users indicated massive positive sentiments.</a:t>
            </a:r>
          </a:p>
          <a:p>
            <a:r>
              <a:rPr lang="en-GB" sz="2200">
                <a:solidFill>
                  <a:schemeClr val="bg1"/>
                </a:solidFill>
              </a:rPr>
              <a:t>May records the highest contents score and  June records the lowest in time series analysis of contents posted over 12months calendar year.</a:t>
            </a:r>
          </a:p>
        </p:txBody>
      </p:sp>
      <p:grpSp>
        <p:nvGrpSpPr>
          <p:cNvPr id="60"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61" name="Freeform: Shape 60">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6" name="Video 5">
            <a:hlinkClick r:id="" action="ppaction://media"/>
            <a:extLst>
              <a:ext uri="{FF2B5EF4-FFF2-40B4-BE49-F238E27FC236}">
                <a16:creationId xmlns:a16="http://schemas.microsoft.com/office/drawing/2014/main" id="{A7700A90-1C60-93FB-0701-BA28AEA4452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70699969"/>
      </p:ext>
    </p:extLst>
  </p:cSld>
  <p:clrMapOvr>
    <a:masterClrMapping/>
  </p:clrMapOvr>
  <p:transition spd="slow" advTm="3892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4257</TotalTime>
  <Words>443</Words>
  <Application>Microsoft Office PowerPoint</Application>
  <PresentationFormat>Widescreen</PresentationFormat>
  <Paragraphs>51</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Social Buzz Analytics</vt:lpstr>
      <vt:lpstr>Role </vt:lpstr>
      <vt:lpstr>Project Objective</vt:lpstr>
      <vt:lpstr>Social Buzz</vt:lpstr>
      <vt:lpstr>Process</vt:lpstr>
      <vt:lpstr>Insights Dashboard</vt:lpstr>
      <vt:lpstr>Insights</vt:lpstr>
      <vt:lpstr>Insight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Buzz Analytics</dc:title>
  <dc:creator>DAYO OYEYEMI</dc:creator>
  <cp:lastModifiedBy>DAYO OYEYEMI</cp:lastModifiedBy>
  <cp:revision>5</cp:revision>
  <dcterms:created xsi:type="dcterms:W3CDTF">2023-01-20T14:11:15Z</dcterms:created>
  <dcterms:modified xsi:type="dcterms:W3CDTF">2023-01-23T13:09:05Z</dcterms:modified>
</cp:coreProperties>
</file>

<file path=docProps/thumbnail.jpeg>
</file>